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9"/>
  </p:notesMasterIdLst>
  <p:sldIdLst>
    <p:sldId id="258" r:id="rId2"/>
    <p:sldId id="263" r:id="rId3"/>
    <p:sldId id="262" r:id="rId4"/>
    <p:sldId id="264" r:id="rId5"/>
    <p:sldId id="266" r:id="rId6"/>
    <p:sldId id="267" r:id="rId7"/>
    <p:sldId id="268" r:id="rId8"/>
    <p:sldId id="269" r:id="rId9"/>
    <p:sldId id="270" r:id="rId10"/>
    <p:sldId id="271" r:id="rId11"/>
    <p:sldId id="274" r:id="rId12"/>
    <p:sldId id="275" r:id="rId13"/>
    <p:sldId id="276" r:id="rId14"/>
    <p:sldId id="273" r:id="rId15"/>
    <p:sldId id="277" r:id="rId16"/>
    <p:sldId id="278" r:id="rId17"/>
    <p:sldId id="259" r:id="rId18"/>
    <p:sldId id="280" r:id="rId19"/>
    <p:sldId id="287" r:id="rId20"/>
    <p:sldId id="281" r:id="rId21"/>
    <p:sldId id="283" r:id="rId22"/>
    <p:sldId id="284" r:id="rId23"/>
    <p:sldId id="285" r:id="rId24"/>
    <p:sldId id="286" r:id="rId25"/>
    <p:sldId id="282" r:id="rId26"/>
    <p:sldId id="279" r:id="rId27"/>
    <p:sldId id="260" r:id="rId2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4335"/>
    <a:srgbClr val="34A853"/>
    <a:srgbClr val="FBBC05"/>
    <a:srgbClr val="4285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246" autoAdjust="0"/>
    <p:restoredTop sz="88499" autoAdjust="0"/>
  </p:normalViewPr>
  <p:slideViewPr>
    <p:cSldViewPr snapToGrid="0">
      <p:cViewPr>
        <p:scale>
          <a:sx n="75" d="100"/>
          <a:sy n="75" d="100"/>
        </p:scale>
        <p:origin x="1104"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27FE04-3E0E-42AE-9E48-66BF46148C89}" type="datetimeFigureOut">
              <a:rPr lang="es-ES" smtClean="0"/>
              <a:t>22/03/2022</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6F2EA3-2AE9-459E-A65F-FF2AEC24371D}" type="slidenum">
              <a:rPr lang="es-ES" smtClean="0"/>
              <a:t>‹#›</a:t>
            </a:fld>
            <a:endParaRPr lang="es-ES"/>
          </a:p>
        </p:txBody>
      </p:sp>
    </p:spTree>
    <p:extLst>
      <p:ext uri="{BB962C8B-B14F-4D97-AF65-F5344CB8AC3E}">
        <p14:creationId xmlns:p14="http://schemas.microsoft.com/office/powerpoint/2010/main" val="1452835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Variations</a:t>
            </a:r>
            <a:r>
              <a:rPr lang="es-ES" dirty="0"/>
              <a:t> </a:t>
            </a:r>
            <a:r>
              <a:rPr lang="es-ES" dirty="0" err="1"/>
              <a:t>viewpoint</a:t>
            </a:r>
            <a:r>
              <a:rPr lang="es-ES" dirty="0"/>
              <a:t>, </a:t>
            </a:r>
            <a:r>
              <a:rPr lang="es-ES" dirty="0" err="1"/>
              <a:t>illumination</a:t>
            </a:r>
            <a:r>
              <a:rPr lang="es-ES" dirty="0"/>
              <a:t>, </a:t>
            </a:r>
            <a:r>
              <a:rPr lang="es-ES" dirty="0" err="1"/>
              <a:t>occlusion</a:t>
            </a:r>
            <a:r>
              <a:rPr lang="es-ES" dirty="0"/>
              <a:t> =&gt; </a:t>
            </a:r>
            <a:r>
              <a:rPr lang="es-ES" dirty="0" err="1"/>
              <a:t>big</a:t>
            </a:r>
            <a:r>
              <a:rPr lang="es-ES" dirty="0"/>
              <a:t> </a:t>
            </a:r>
            <a:r>
              <a:rPr lang="es-ES" dirty="0" err="1"/>
              <a:t>obstacles</a:t>
            </a:r>
            <a:r>
              <a:rPr lang="es-ES" dirty="0"/>
              <a:t>. </a:t>
            </a:r>
            <a:r>
              <a:rPr lang="es-ES" dirty="0" err="1"/>
              <a:t>Some</a:t>
            </a:r>
            <a:r>
              <a:rPr lang="es-ES" dirty="0"/>
              <a:t> </a:t>
            </a:r>
            <a:r>
              <a:rPr lang="es-ES" dirty="0" err="1"/>
              <a:t>solutions</a:t>
            </a:r>
            <a:r>
              <a:rPr lang="es-ES" dirty="0"/>
              <a:t> </a:t>
            </a:r>
            <a:r>
              <a:rPr lang="es-ES" dirty="0" err="1"/>
              <a:t>already</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2</a:t>
            </a:fld>
            <a:endParaRPr lang="es-ES"/>
          </a:p>
        </p:txBody>
      </p:sp>
    </p:spTree>
    <p:extLst>
      <p:ext uri="{BB962C8B-B14F-4D97-AF65-F5344CB8AC3E}">
        <p14:creationId xmlns:p14="http://schemas.microsoft.com/office/powerpoint/2010/main" val="2768959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Actually</a:t>
            </a:r>
            <a:r>
              <a:rPr lang="es-ES" dirty="0"/>
              <a:t> </a:t>
            </a:r>
            <a:r>
              <a:rPr lang="es-ES" dirty="0" err="1"/>
              <a:t>weighted</a:t>
            </a:r>
            <a:r>
              <a:rPr lang="es-ES" sz="1800" b="0" i="1" u="none" strike="noStrike" baseline="0" dirty="0">
                <a:latin typeface="Times-Italic"/>
              </a:rPr>
              <a:t>: </a:t>
            </a:r>
            <a:r>
              <a:rPr lang="es-ES" sz="1800" b="0" i="1" u="none" strike="noStrike" baseline="0" dirty="0" err="1">
                <a:latin typeface="Times-Italic"/>
              </a:rPr>
              <a:t>tf-idf</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8</a:t>
            </a:fld>
            <a:endParaRPr lang="es-ES"/>
          </a:p>
        </p:txBody>
      </p:sp>
    </p:spTree>
    <p:extLst>
      <p:ext uri="{BB962C8B-B14F-4D97-AF65-F5344CB8AC3E}">
        <p14:creationId xmlns:p14="http://schemas.microsoft.com/office/powerpoint/2010/main" val="1997389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a:t>
            </a:r>
          </a:p>
          <a:p>
            <a:r>
              <a:rPr lang="en-US" dirty="0"/>
              <a:t>Scale determined by local </a:t>
            </a:r>
            <a:r>
              <a:rPr lang="en-US" dirty="0" err="1"/>
              <a:t>extermum</a:t>
            </a:r>
            <a:r>
              <a:rPr lang="en-US" dirty="0"/>
              <a:t> of a Laplacian</a:t>
            </a:r>
          </a:p>
          <a:p>
            <a:r>
              <a:rPr lang="en-US" dirty="0"/>
              <a:t>Shape maximizing </a:t>
            </a:r>
            <a:r>
              <a:rPr lang="en-US" dirty="0" err="1"/>
              <a:t>intenisty</a:t>
            </a:r>
            <a:r>
              <a:rPr lang="en-US" dirty="0"/>
              <a:t> gradient over the region.</a:t>
            </a:r>
          </a:p>
          <a:p>
            <a:endParaRPr lang="en-US" dirty="0"/>
          </a:p>
          <a:p>
            <a:r>
              <a:rPr lang="en-US" dirty="0"/>
              <a:t>MS:</a:t>
            </a:r>
          </a:p>
          <a:p>
            <a:r>
              <a:rPr lang="en-US" dirty="0"/>
              <a:t>constructed by selecting areas from an </a:t>
            </a:r>
            <a:r>
              <a:rPr lang="en-US" dirty="0" err="1"/>
              <a:t>intensitity</a:t>
            </a:r>
            <a:r>
              <a:rPr lang="en-US" dirty="0"/>
              <a:t> watershed image segmentation.</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14</a:t>
            </a:fld>
            <a:endParaRPr lang="es-ES"/>
          </a:p>
        </p:txBody>
      </p:sp>
    </p:spTree>
    <p:extLst>
      <p:ext uri="{BB962C8B-B14F-4D97-AF65-F5344CB8AC3E}">
        <p14:creationId xmlns:p14="http://schemas.microsoft.com/office/powerpoint/2010/main" val="2983195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a:t>
            </a:r>
          </a:p>
          <a:p>
            <a:r>
              <a:rPr lang="en-US" dirty="0"/>
              <a:t>Scale determined by local </a:t>
            </a:r>
            <a:r>
              <a:rPr lang="en-US" dirty="0" err="1"/>
              <a:t>extermum</a:t>
            </a:r>
            <a:r>
              <a:rPr lang="en-US" dirty="0"/>
              <a:t> of a Laplacian</a:t>
            </a:r>
          </a:p>
          <a:p>
            <a:r>
              <a:rPr lang="en-US" dirty="0"/>
              <a:t>Shape maximizing </a:t>
            </a:r>
            <a:r>
              <a:rPr lang="en-US" dirty="0" err="1"/>
              <a:t>intenisty</a:t>
            </a:r>
            <a:r>
              <a:rPr lang="en-US" dirty="0"/>
              <a:t> gradient over the region.</a:t>
            </a:r>
          </a:p>
          <a:p>
            <a:endParaRPr lang="en-US" dirty="0"/>
          </a:p>
          <a:p>
            <a:r>
              <a:rPr lang="en-US" dirty="0"/>
              <a:t>MS:</a:t>
            </a:r>
          </a:p>
          <a:p>
            <a:r>
              <a:rPr lang="en-US" dirty="0"/>
              <a:t>constructed by selecting areas from an </a:t>
            </a:r>
            <a:r>
              <a:rPr lang="en-US" dirty="0" err="1"/>
              <a:t>intensitity</a:t>
            </a:r>
            <a:r>
              <a:rPr lang="en-US" dirty="0"/>
              <a:t> watershed image segmentation.</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15</a:t>
            </a:fld>
            <a:endParaRPr lang="es-ES"/>
          </a:p>
        </p:txBody>
      </p:sp>
    </p:spTree>
    <p:extLst>
      <p:ext uri="{BB962C8B-B14F-4D97-AF65-F5344CB8AC3E}">
        <p14:creationId xmlns:p14="http://schemas.microsoft.com/office/powerpoint/2010/main" val="3597367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a:t>
            </a:r>
          </a:p>
          <a:p>
            <a:r>
              <a:rPr lang="en-US" dirty="0"/>
              <a:t>Scale determined by local </a:t>
            </a:r>
            <a:r>
              <a:rPr lang="en-US" dirty="0" err="1"/>
              <a:t>extermum</a:t>
            </a:r>
            <a:r>
              <a:rPr lang="en-US" dirty="0"/>
              <a:t> of a Laplacian</a:t>
            </a:r>
          </a:p>
          <a:p>
            <a:r>
              <a:rPr lang="en-US" dirty="0"/>
              <a:t>Shape maximizing </a:t>
            </a:r>
            <a:r>
              <a:rPr lang="en-US" dirty="0" err="1"/>
              <a:t>intenisty</a:t>
            </a:r>
            <a:r>
              <a:rPr lang="en-US" dirty="0"/>
              <a:t> gradient over the region.</a:t>
            </a:r>
          </a:p>
          <a:p>
            <a:endParaRPr lang="en-US" dirty="0"/>
          </a:p>
          <a:p>
            <a:r>
              <a:rPr lang="en-US" dirty="0"/>
              <a:t>MS:</a:t>
            </a:r>
          </a:p>
          <a:p>
            <a:r>
              <a:rPr lang="en-US" dirty="0"/>
              <a:t>constructed by selecting areas from an </a:t>
            </a:r>
            <a:r>
              <a:rPr lang="en-US" dirty="0" err="1"/>
              <a:t>intensitity</a:t>
            </a:r>
            <a:r>
              <a:rPr lang="en-US" dirty="0"/>
              <a:t> watershed image segmentation.</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16</a:t>
            </a:fld>
            <a:endParaRPr lang="es-ES"/>
          </a:p>
        </p:txBody>
      </p:sp>
    </p:spTree>
    <p:extLst>
      <p:ext uri="{BB962C8B-B14F-4D97-AF65-F5344CB8AC3E}">
        <p14:creationId xmlns:p14="http://schemas.microsoft.com/office/powerpoint/2010/main" val="3336817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err="1"/>
              <a:t>Mahalanobis</a:t>
            </a:r>
            <a:r>
              <a:rPr lang="es-ES" dirty="0"/>
              <a:t> </a:t>
            </a:r>
            <a:r>
              <a:rPr lang="es-ES" dirty="0" err="1"/>
              <a:t>distance</a:t>
            </a:r>
            <a:endParaRPr lang="es-ES" dirty="0"/>
          </a:p>
        </p:txBody>
      </p:sp>
      <p:sp>
        <p:nvSpPr>
          <p:cNvPr id="4" name="Slide Number Placeholder 3"/>
          <p:cNvSpPr>
            <a:spLocks noGrp="1"/>
          </p:cNvSpPr>
          <p:nvPr>
            <p:ph type="sldNum" sz="quarter" idx="5"/>
          </p:nvPr>
        </p:nvSpPr>
        <p:spPr/>
        <p:txBody>
          <a:bodyPr/>
          <a:lstStyle/>
          <a:p>
            <a:fld id="{266F2EA3-2AE9-459E-A65F-FF2AEC24371D}" type="slidenum">
              <a:rPr lang="es-ES" smtClean="0"/>
              <a:t>18</a:t>
            </a:fld>
            <a:endParaRPr lang="es-ES"/>
          </a:p>
        </p:txBody>
      </p:sp>
    </p:spTree>
    <p:extLst>
      <p:ext uri="{BB962C8B-B14F-4D97-AF65-F5344CB8AC3E}">
        <p14:creationId xmlns:p14="http://schemas.microsoft.com/office/powerpoint/2010/main" val="139912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58338-D4BE-45FF-8140-2B1356F11F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ES"/>
          </a:p>
        </p:txBody>
      </p:sp>
      <p:sp>
        <p:nvSpPr>
          <p:cNvPr id="3" name="Subtitle 2">
            <a:extLst>
              <a:ext uri="{FF2B5EF4-FFF2-40B4-BE49-F238E27FC236}">
                <a16:creationId xmlns:a16="http://schemas.microsoft.com/office/drawing/2014/main" id="{215F3E4B-46CD-4146-B9FC-2D27FCB0C9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
          </a:p>
        </p:txBody>
      </p:sp>
      <p:sp>
        <p:nvSpPr>
          <p:cNvPr id="4" name="Date Placeholder 3">
            <a:extLst>
              <a:ext uri="{FF2B5EF4-FFF2-40B4-BE49-F238E27FC236}">
                <a16:creationId xmlns:a16="http://schemas.microsoft.com/office/drawing/2014/main" id="{651A6216-3D10-4271-A549-10B7680E332A}"/>
              </a:ext>
            </a:extLst>
          </p:cNvPr>
          <p:cNvSpPr>
            <a:spLocks noGrp="1"/>
          </p:cNvSpPr>
          <p:nvPr>
            <p:ph type="dt" sz="half" idx="10"/>
          </p:nvPr>
        </p:nvSpPr>
        <p:spPr/>
        <p:txBody>
          <a:bodyPr/>
          <a:lstStyle/>
          <a:p>
            <a:fld id="{34C7813B-B6D2-4105-90E7-4F61B520186E}" type="datetime1">
              <a:rPr lang="es-ES" smtClean="0"/>
              <a:t>22/03/2022</a:t>
            </a:fld>
            <a:endParaRPr lang="es-ES"/>
          </a:p>
        </p:txBody>
      </p:sp>
      <p:sp>
        <p:nvSpPr>
          <p:cNvPr id="5" name="Footer Placeholder 4">
            <a:extLst>
              <a:ext uri="{FF2B5EF4-FFF2-40B4-BE49-F238E27FC236}">
                <a16:creationId xmlns:a16="http://schemas.microsoft.com/office/drawing/2014/main" id="{86A74B99-88EB-4792-8FDE-704D68A7D0C7}"/>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A4105792-5742-4B9F-ACE7-C6AAED5011A3}"/>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4156233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56336-7504-42F2-9963-3E8D0632A873}"/>
              </a:ext>
            </a:extLst>
          </p:cNvPr>
          <p:cNvSpPr>
            <a:spLocks noGrp="1"/>
          </p:cNvSpPr>
          <p:nvPr>
            <p:ph type="title"/>
          </p:nvPr>
        </p:nvSpPr>
        <p:spPr/>
        <p:txBody>
          <a:bodyPr/>
          <a:lstStyle/>
          <a:p>
            <a:r>
              <a:rPr lang="en-US"/>
              <a:t>Click to edit Master title style</a:t>
            </a:r>
            <a:endParaRPr lang="es-ES"/>
          </a:p>
        </p:txBody>
      </p:sp>
      <p:sp>
        <p:nvSpPr>
          <p:cNvPr id="3" name="Vertical Text Placeholder 2">
            <a:extLst>
              <a:ext uri="{FF2B5EF4-FFF2-40B4-BE49-F238E27FC236}">
                <a16:creationId xmlns:a16="http://schemas.microsoft.com/office/drawing/2014/main" id="{28A85BBF-A149-41D6-8F61-14482B9E2D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FDB2DEC9-95EB-442E-ADFA-54EB1001E799}"/>
              </a:ext>
            </a:extLst>
          </p:cNvPr>
          <p:cNvSpPr>
            <a:spLocks noGrp="1"/>
          </p:cNvSpPr>
          <p:nvPr>
            <p:ph type="dt" sz="half" idx="10"/>
          </p:nvPr>
        </p:nvSpPr>
        <p:spPr/>
        <p:txBody>
          <a:bodyPr/>
          <a:lstStyle/>
          <a:p>
            <a:fld id="{9E8079DF-4E91-4626-A03A-2B0579FC23F9}" type="datetime1">
              <a:rPr lang="es-ES" smtClean="0"/>
              <a:t>22/03/2022</a:t>
            </a:fld>
            <a:endParaRPr lang="es-ES"/>
          </a:p>
        </p:txBody>
      </p:sp>
      <p:sp>
        <p:nvSpPr>
          <p:cNvPr id="5" name="Footer Placeholder 4">
            <a:extLst>
              <a:ext uri="{FF2B5EF4-FFF2-40B4-BE49-F238E27FC236}">
                <a16:creationId xmlns:a16="http://schemas.microsoft.com/office/drawing/2014/main" id="{9E385C06-7F97-4498-9F6A-97D550533E4B}"/>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EDE8366E-AE81-40B1-89B1-8CE1C8ED4817}"/>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675536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7E6700-0400-49F7-B00C-1055BA2139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ES"/>
          </a:p>
        </p:txBody>
      </p:sp>
      <p:sp>
        <p:nvSpPr>
          <p:cNvPr id="3" name="Vertical Text Placeholder 2">
            <a:extLst>
              <a:ext uri="{FF2B5EF4-FFF2-40B4-BE49-F238E27FC236}">
                <a16:creationId xmlns:a16="http://schemas.microsoft.com/office/drawing/2014/main" id="{210737E7-506A-4F8C-B185-59683CF682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F019AB6D-328F-4C0B-B5D7-6B3F9DF53839}"/>
              </a:ext>
            </a:extLst>
          </p:cNvPr>
          <p:cNvSpPr>
            <a:spLocks noGrp="1"/>
          </p:cNvSpPr>
          <p:nvPr>
            <p:ph type="dt" sz="half" idx="10"/>
          </p:nvPr>
        </p:nvSpPr>
        <p:spPr/>
        <p:txBody>
          <a:bodyPr/>
          <a:lstStyle/>
          <a:p>
            <a:fld id="{7AA76915-0616-45E6-869D-D253DA456DFF}" type="datetime1">
              <a:rPr lang="es-ES" smtClean="0"/>
              <a:t>22/03/2022</a:t>
            </a:fld>
            <a:endParaRPr lang="es-ES"/>
          </a:p>
        </p:txBody>
      </p:sp>
      <p:sp>
        <p:nvSpPr>
          <p:cNvPr id="5" name="Footer Placeholder 4">
            <a:extLst>
              <a:ext uri="{FF2B5EF4-FFF2-40B4-BE49-F238E27FC236}">
                <a16:creationId xmlns:a16="http://schemas.microsoft.com/office/drawing/2014/main" id="{FD22EBEF-7A76-474C-BE3D-EF219E404CA2}"/>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5110578A-4ED2-4B1B-B1FD-DFEA535CFBC7}"/>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2673314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FEF45-2F34-4460-8B0F-FB906169C4AE}"/>
              </a:ext>
            </a:extLst>
          </p:cNvPr>
          <p:cNvSpPr>
            <a:spLocks noGrp="1"/>
          </p:cNvSpPr>
          <p:nvPr>
            <p:ph type="title"/>
          </p:nvPr>
        </p:nvSpPr>
        <p:spPr/>
        <p:txBody>
          <a:bodyPr/>
          <a:lstStyle/>
          <a:p>
            <a:r>
              <a:rPr lang="en-US"/>
              <a:t>Click to edit Master title style</a:t>
            </a:r>
            <a:endParaRPr lang="es-ES"/>
          </a:p>
        </p:txBody>
      </p:sp>
      <p:sp>
        <p:nvSpPr>
          <p:cNvPr id="3" name="Content Placeholder 2">
            <a:extLst>
              <a:ext uri="{FF2B5EF4-FFF2-40B4-BE49-F238E27FC236}">
                <a16:creationId xmlns:a16="http://schemas.microsoft.com/office/drawing/2014/main" id="{36C80EDA-FB1F-44B2-80C8-77C4606B8D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A1AFC4B4-A119-47B7-AD74-C302EC81A6C4}"/>
              </a:ext>
            </a:extLst>
          </p:cNvPr>
          <p:cNvSpPr>
            <a:spLocks noGrp="1"/>
          </p:cNvSpPr>
          <p:nvPr>
            <p:ph type="dt" sz="half" idx="10"/>
          </p:nvPr>
        </p:nvSpPr>
        <p:spPr/>
        <p:txBody>
          <a:bodyPr/>
          <a:lstStyle/>
          <a:p>
            <a:fld id="{2DA53E92-8548-48A1-B2D8-AA82C842F21A}" type="datetime1">
              <a:rPr lang="es-ES" smtClean="0"/>
              <a:t>22/03/2022</a:t>
            </a:fld>
            <a:endParaRPr lang="es-ES"/>
          </a:p>
        </p:txBody>
      </p:sp>
      <p:sp>
        <p:nvSpPr>
          <p:cNvPr id="5" name="Footer Placeholder 4">
            <a:extLst>
              <a:ext uri="{FF2B5EF4-FFF2-40B4-BE49-F238E27FC236}">
                <a16:creationId xmlns:a16="http://schemas.microsoft.com/office/drawing/2014/main" id="{F4BC00C9-828E-47D8-A53D-28417762C9E9}"/>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6F3238D8-D03A-4C2F-97DC-EE04060AD605}"/>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2347369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98E3D-0AC1-4A76-A49C-38CE17DBED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ES"/>
          </a:p>
        </p:txBody>
      </p:sp>
      <p:sp>
        <p:nvSpPr>
          <p:cNvPr id="3" name="Text Placeholder 2">
            <a:extLst>
              <a:ext uri="{FF2B5EF4-FFF2-40B4-BE49-F238E27FC236}">
                <a16:creationId xmlns:a16="http://schemas.microsoft.com/office/drawing/2014/main" id="{DCDC34F8-65D2-4106-BCDE-108A41A536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C8ACA2-EB48-4B42-AE3C-B2C404C41152}"/>
              </a:ext>
            </a:extLst>
          </p:cNvPr>
          <p:cNvSpPr>
            <a:spLocks noGrp="1"/>
          </p:cNvSpPr>
          <p:nvPr>
            <p:ph type="dt" sz="half" idx="10"/>
          </p:nvPr>
        </p:nvSpPr>
        <p:spPr/>
        <p:txBody>
          <a:bodyPr/>
          <a:lstStyle/>
          <a:p>
            <a:fld id="{CC1D81D7-D592-4A7D-9A2D-DA416F14143D}" type="datetime1">
              <a:rPr lang="es-ES" smtClean="0"/>
              <a:t>22/03/2022</a:t>
            </a:fld>
            <a:endParaRPr lang="es-ES"/>
          </a:p>
        </p:txBody>
      </p:sp>
      <p:sp>
        <p:nvSpPr>
          <p:cNvPr id="5" name="Footer Placeholder 4">
            <a:extLst>
              <a:ext uri="{FF2B5EF4-FFF2-40B4-BE49-F238E27FC236}">
                <a16:creationId xmlns:a16="http://schemas.microsoft.com/office/drawing/2014/main" id="{8BD69CB3-3982-42D1-8875-5674FDFF32AE}"/>
              </a:ext>
            </a:extLst>
          </p:cNvPr>
          <p:cNvSpPr>
            <a:spLocks noGrp="1"/>
          </p:cNvSpPr>
          <p:nvPr>
            <p:ph type="ftr" sz="quarter" idx="11"/>
          </p:nvPr>
        </p:nvSpPr>
        <p:spPr/>
        <p:txBody>
          <a:bodyPr/>
          <a:lstStyle/>
          <a:p>
            <a:endParaRPr lang="es-ES"/>
          </a:p>
        </p:txBody>
      </p:sp>
      <p:sp>
        <p:nvSpPr>
          <p:cNvPr id="6" name="Slide Number Placeholder 5">
            <a:extLst>
              <a:ext uri="{FF2B5EF4-FFF2-40B4-BE49-F238E27FC236}">
                <a16:creationId xmlns:a16="http://schemas.microsoft.com/office/drawing/2014/main" id="{25AC7D27-BB7F-4F55-884A-02F778B1CB79}"/>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3059851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FFE61-EE1E-4E2F-A895-88933B19E015}"/>
              </a:ext>
            </a:extLst>
          </p:cNvPr>
          <p:cNvSpPr>
            <a:spLocks noGrp="1"/>
          </p:cNvSpPr>
          <p:nvPr>
            <p:ph type="title"/>
          </p:nvPr>
        </p:nvSpPr>
        <p:spPr/>
        <p:txBody>
          <a:bodyPr/>
          <a:lstStyle/>
          <a:p>
            <a:r>
              <a:rPr lang="en-US"/>
              <a:t>Click to edit Master title style</a:t>
            </a:r>
            <a:endParaRPr lang="es-ES"/>
          </a:p>
        </p:txBody>
      </p:sp>
      <p:sp>
        <p:nvSpPr>
          <p:cNvPr id="3" name="Content Placeholder 2">
            <a:extLst>
              <a:ext uri="{FF2B5EF4-FFF2-40B4-BE49-F238E27FC236}">
                <a16:creationId xmlns:a16="http://schemas.microsoft.com/office/drawing/2014/main" id="{75BCDB10-7BC6-41B3-BB69-1627D29BA7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Content Placeholder 3">
            <a:extLst>
              <a:ext uri="{FF2B5EF4-FFF2-40B4-BE49-F238E27FC236}">
                <a16:creationId xmlns:a16="http://schemas.microsoft.com/office/drawing/2014/main" id="{57A98D40-B9AE-4E97-82A5-B9D3E8A52B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Date Placeholder 4">
            <a:extLst>
              <a:ext uri="{FF2B5EF4-FFF2-40B4-BE49-F238E27FC236}">
                <a16:creationId xmlns:a16="http://schemas.microsoft.com/office/drawing/2014/main" id="{83137AD6-93DD-4E5D-BF4C-DD13112673DC}"/>
              </a:ext>
            </a:extLst>
          </p:cNvPr>
          <p:cNvSpPr>
            <a:spLocks noGrp="1"/>
          </p:cNvSpPr>
          <p:nvPr>
            <p:ph type="dt" sz="half" idx="10"/>
          </p:nvPr>
        </p:nvSpPr>
        <p:spPr/>
        <p:txBody>
          <a:bodyPr/>
          <a:lstStyle/>
          <a:p>
            <a:fld id="{980B6DFA-66CF-4E35-B88F-D921234C6758}" type="datetime1">
              <a:rPr lang="es-ES" smtClean="0"/>
              <a:t>22/03/2022</a:t>
            </a:fld>
            <a:endParaRPr lang="es-ES"/>
          </a:p>
        </p:txBody>
      </p:sp>
      <p:sp>
        <p:nvSpPr>
          <p:cNvPr id="6" name="Footer Placeholder 5">
            <a:extLst>
              <a:ext uri="{FF2B5EF4-FFF2-40B4-BE49-F238E27FC236}">
                <a16:creationId xmlns:a16="http://schemas.microsoft.com/office/drawing/2014/main" id="{558EE86C-C588-4B07-A007-88A2092A8EDF}"/>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FAB16BF7-D729-474B-B12F-A53C8756BED0}"/>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4285933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92C40-FEAE-45F5-BC15-4EA7629BBF68}"/>
              </a:ext>
            </a:extLst>
          </p:cNvPr>
          <p:cNvSpPr>
            <a:spLocks noGrp="1"/>
          </p:cNvSpPr>
          <p:nvPr>
            <p:ph type="title"/>
          </p:nvPr>
        </p:nvSpPr>
        <p:spPr>
          <a:xfrm>
            <a:off x="839788" y="365125"/>
            <a:ext cx="10515600" cy="1325563"/>
          </a:xfrm>
        </p:spPr>
        <p:txBody>
          <a:bodyPr/>
          <a:lstStyle/>
          <a:p>
            <a:r>
              <a:rPr lang="en-US"/>
              <a:t>Click to edit Master title style</a:t>
            </a:r>
            <a:endParaRPr lang="es-ES"/>
          </a:p>
        </p:txBody>
      </p:sp>
      <p:sp>
        <p:nvSpPr>
          <p:cNvPr id="3" name="Text Placeholder 2">
            <a:extLst>
              <a:ext uri="{FF2B5EF4-FFF2-40B4-BE49-F238E27FC236}">
                <a16:creationId xmlns:a16="http://schemas.microsoft.com/office/drawing/2014/main" id="{B6A1FF67-3DAE-49F1-A69C-5FE1BA7AAD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F79606-8C7D-4C90-BEA0-BBF13C4C9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Text Placeholder 4">
            <a:extLst>
              <a:ext uri="{FF2B5EF4-FFF2-40B4-BE49-F238E27FC236}">
                <a16:creationId xmlns:a16="http://schemas.microsoft.com/office/drawing/2014/main" id="{829310C0-BE68-49B6-B36C-7DA1B45907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019530-9AB8-41A3-AFD9-A3EBA419D3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7" name="Date Placeholder 6">
            <a:extLst>
              <a:ext uri="{FF2B5EF4-FFF2-40B4-BE49-F238E27FC236}">
                <a16:creationId xmlns:a16="http://schemas.microsoft.com/office/drawing/2014/main" id="{DA691147-F9DD-4637-9321-B7333EB131AC}"/>
              </a:ext>
            </a:extLst>
          </p:cNvPr>
          <p:cNvSpPr>
            <a:spLocks noGrp="1"/>
          </p:cNvSpPr>
          <p:nvPr>
            <p:ph type="dt" sz="half" idx="10"/>
          </p:nvPr>
        </p:nvSpPr>
        <p:spPr/>
        <p:txBody>
          <a:bodyPr/>
          <a:lstStyle/>
          <a:p>
            <a:fld id="{22BD48F3-4609-483D-B4F6-618BF27A37ED}" type="datetime1">
              <a:rPr lang="es-ES" smtClean="0"/>
              <a:t>22/03/2022</a:t>
            </a:fld>
            <a:endParaRPr lang="es-ES"/>
          </a:p>
        </p:txBody>
      </p:sp>
      <p:sp>
        <p:nvSpPr>
          <p:cNvPr id="8" name="Footer Placeholder 7">
            <a:extLst>
              <a:ext uri="{FF2B5EF4-FFF2-40B4-BE49-F238E27FC236}">
                <a16:creationId xmlns:a16="http://schemas.microsoft.com/office/drawing/2014/main" id="{DD256132-ED71-469C-8032-E5668C079033}"/>
              </a:ext>
            </a:extLst>
          </p:cNvPr>
          <p:cNvSpPr>
            <a:spLocks noGrp="1"/>
          </p:cNvSpPr>
          <p:nvPr>
            <p:ph type="ftr" sz="quarter" idx="11"/>
          </p:nvPr>
        </p:nvSpPr>
        <p:spPr/>
        <p:txBody>
          <a:bodyPr/>
          <a:lstStyle/>
          <a:p>
            <a:endParaRPr lang="es-ES"/>
          </a:p>
        </p:txBody>
      </p:sp>
      <p:sp>
        <p:nvSpPr>
          <p:cNvPr id="9" name="Slide Number Placeholder 8">
            <a:extLst>
              <a:ext uri="{FF2B5EF4-FFF2-40B4-BE49-F238E27FC236}">
                <a16:creationId xmlns:a16="http://schemas.microsoft.com/office/drawing/2014/main" id="{019881D5-C8FA-44F2-9F7A-0B766DFFD941}"/>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41197932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323F4-1A0F-4854-B736-82BD2F141A1A}"/>
              </a:ext>
            </a:extLst>
          </p:cNvPr>
          <p:cNvSpPr>
            <a:spLocks noGrp="1"/>
          </p:cNvSpPr>
          <p:nvPr>
            <p:ph type="title"/>
          </p:nvPr>
        </p:nvSpPr>
        <p:spPr/>
        <p:txBody>
          <a:bodyPr/>
          <a:lstStyle/>
          <a:p>
            <a:r>
              <a:rPr lang="en-US"/>
              <a:t>Click to edit Master title style</a:t>
            </a:r>
            <a:endParaRPr lang="es-ES"/>
          </a:p>
        </p:txBody>
      </p:sp>
      <p:sp>
        <p:nvSpPr>
          <p:cNvPr id="3" name="Date Placeholder 2">
            <a:extLst>
              <a:ext uri="{FF2B5EF4-FFF2-40B4-BE49-F238E27FC236}">
                <a16:creationId xmlns:a16="http://schemas.microsoft.com/office/drawing/2014/main" id="{B5DE23E0-19DC-4F94-AB46-8E9C158B0C64}"/>
              </a:ext>
            </a:extLst>
          </p:cNvPr>
          <p:cNvSpPr>
            <a:spLocks noGrp="1"/>
          </p:cNvSpPr>
          <p:nvPr>
            <p:ph type="dt" sz="half" idx="10"/>
          </p:nvPr>
        </p:nvSpPr>
        <p:spPr/>
        <p:txBody>
          <a:bodyPr/>
          <a:lstStyle/>
          <a:p>
            <a:fld id="{B42BF218-ED01-4923-ACFE-F0C75CBC6A75}" type="datetime1">
              <a:rPr lang="es-ES" smtClean="0"/>
              <a:t>22/03/2022</a:t>
            </a:fld>
            <a:endParaRPr lang="es-ES"/>
          </a:p>
        </p:txBody>
      </p:sp>
      <p:sp>
        <p:nvSpPr>
          <p:cNvPr id="4" name="Footer Placeholder 3">
            <a:extLst>
              <a:ext uri="{FF2B5EF4-FFF2-40B4-BE49-F238E27FC236}">
                <a16:creationId xmlns:a16="http://schemas.microsoft.com/office/drawing/2014/main" id="{D186DE7F-4FA1-421E-9655-8AC2A12A1EEE}"/>
              </a:ext>
            </a:extLst>
          </p:cNvPr>
          <p:cNvSpPr>
            <a:spLocks noGrp="1"/>
          </p:cNvSpPr>
          <p:nvPr>
            <p:ph type="ftr" sz="quarter" idx="11"/>
          </p:nvPr>
        </p:nvSpPr>
        <p:spPr/>
        <p:txBody>
          <a:bodyPr/>
          <a:lstStyle/>
          <a:p>
            <a:endParaRPr lang="es-ES"/>
          </a:p>
        </p:txBody>
      </p:sp>
      <p:sp>
        <p:nvSpPr>
          <p:cNvPr id="5" name="Slide Number Placeholder 4">
            <a:extLst>
              <a:ext uri="{FF2B5EF4-FFF2-40B4-BE49-F238E27FC236}">
                <a16:creationId xmlns:a16="http://schemas.microsoft.com/office/drawing/2014/main" id="{3B2F95B1-6555-46EA-BDC5-57F4AAE4299C}"/>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3623137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85812A-A5D5-408E-957C-F99DCDD67A69}"/>
              </a:ext>
            </a:extLst>
          </p:cNvPr>
          <p:cNvSpPr>
            <a:spLocks noGrp="1"/>
          </p:cNvSpPr>
          <p:nvPr>
            <p:ph type="dt" sz="half" idx="10"/>
          </p:nvPr>
        </p:nvSpPr>
        <p:spPr/>
        <p:txBody>
          <a:bodyPr/>
          <a:lstStyle/>
          <a:p>
            <a:fld id="{BBB8EA31-8D2E-43FB-B077-DB3DA525F980}" type="datetime1">
              <a:rPr lang="es-ES" smtClean="0"/>
              <a:t>22/03/2022</a:t>
            </a:fld>
            <a:endParaRPr lang="es-ES"/>
          </a:p>
        </p:txBody>
      </p:sp>
      <p:sp>
        <p:nvSpPr>
          <p:cNvPr id="3" name="Footer Placeholder 2">
            <a:extLst>
              <a:ext uri="{FF2B5EF4-FFF2-40B4-BE49-F238E27FC236}">
                <a16:creationId xmlns:a16="http://schemas.microsoft.com/office/drawing/2014/main" id="{5F0A37CE-D22D-4F93-93DF-1C0C303CCC72}"/>
              </a:ext>
            </a:extLst>
          </p:cNvPr>
          <p:cNvSpPr>
            <a:spLocks noGrp="1"/>
          </p:cNvSpPr>
          <p:nvPr>
            <p:ph type="ftr" sz="quarter" idx="11"/>
          </p:nvPr>
        </p:nvSpPr>
        <p:spPr/>
        <p:txBody>
          <a:bodyPr/>
          <a:lstStyle/>
          <a:p>
            <a:endParaRPr lang="es-ES"/>
          </a:p>
        </p:txBody>
      </p:sp>
      <p:sp>
        <p:nvSpPr>
          <p:cNvPr id="4" name="Slide Number Placeholder 3">
            <a:extLst>
              <a:ext uri="{FF2B5EF4-FFF2-40B4-BE49-F238E27FC236}">
                <a16:creationId xmlns:a16="http://schemas.microsoft.com/office/drawing/2014/main" id="{45C7B90D-4DE6-47E4-8FDE-089D63640185}"/>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3768318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9657E-0A62-4094-9164-427BA8A448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
          </a:p>
        </p:txBody>
      </p:sp>
      <p:sp>
        <p:nvSpPr>
          <p:cNvPr id="3" name="Content Placeholder 2">
            <a:extLst>
              <a:ext uri="{FF2B5EF4-FFF2-40B4-BE49-F238E27FC236}">
                <a16:creationId xmlns:a16="http://schemas.microsoft.com/office/drawing/2014/main" id="{C59C4B8C-5CB4-4519-839F-8BD0DA7E37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Text Placeholder 3">
            <a:extLst>
              <a:ext uri="{FF2B5EF4-FFF2-40B4-BE49-F238E27FC236}">
                <a16:creationId xmlns:a16="http://schemas.microsoft.com/office/drawing/2014/main" id="{5FAEFFDA-F032-4D0E-996A-F618F7304A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9AA9E7-7071-4FBA-BE9C-A7A47F22EB48}"/>
              </a:ext>
            </a:extLst>
          </p:cNvPr>
          <p:cNvSpPr>
            <a:spLocks noGrp="1"/>
          </p:cNvSpPr>
          <p:nvPr>
            <p:ph type="dt" sz="half" idx="10"/>
          </p:nvPr>
        </p:nvSpPr>
        <p:spPr/>
        <p:txBody>
          <a:bodyPr/>
          <a:lstStyle/>
          <a:p>
            <a:fld id="{15A6020C-1064-41A3-8C30-B4463B5A6A94}" type="datetime1">
              <a:rPr lang="es-ES" smtClean="0"/>
              <a:t>22/03/2022</a:t>
            </a:fld>
            <a:endParaRPr lang="es-ES"/>
          </a:p>
        </p:txBody>
      </p:sp>
      <p:sp>
        <p:nvSpPr>
          <p:cNvPr id="6" name="Footer Placeholder 5">
            <a:extLst>
              <a:ext uri="{FF2B5EF4-FFF2-40B4-BE49-F238E27FC236}">
                <a16:creationId xmlns:a16="http://schemas.microsoft.com/office/drawing/2014/main" id="{6DEBB70C-EE31-4E0D-A6AB-22A2AD194FDB}"/>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D558FBA2-1EDC-40D4-BEC3-D3A389EBBE91}"/>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4162943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6AA89-602B-49DA-843E-ECE2EF84EA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
          </a:p>
        </p:txBody>
      </p:sp>
      <p:sp>
        <p:nvSpPr>
          <p:cNvPr id="3" name="Picture Placeholder 2">
            <a:extLst>
              <a:ext uri="{FF2B5EF4-FFF2-40B4-BE49-F238E27FC236}">
                <a16:creationId xmlns:a16="http://schemas.microsoft.com/office/drawing/2014/main" id="{B682065D-5BBE-4958-8D70-094115A72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Text Placeholder 3">
            <a:extLst>
              <a:ext uri="{FF2B5EF4-FFF2-40B4-BE49-F238E27FC236}">
                <a16:creationId xmlns:a16="http://schemas.microsoft.com/office/drawing/2014/main" id="{04537DBC-7D21-44A9-BBCA-DFA49C4887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D4E95C-A679-420F-8139-1087E40CC835}"/>
              </a:ext>
            </a:extLst>
          </p:cNvPr>
          <p:cNvSpPr>
            <a:spLocks noGrp="1"/>
          </p:cNvSpPr>
          <p:nvPr>
            <p:ph type="dt" sz="half" idx="10"/>
          </p:nvPr>
        </p:nvSpPr>
        <p:spPr/>
        <p:txBody>
          <a:bodyPr/>
          <a:lstStyle/>
          <a:p>
            <a:fld id="{31F1C7F4-3DE6-456E-A803-5572E5D5A107}" type="datetime1">
              <a:rPr lang="es-ES" smtClean="0"/>
              <a:t>22/03/2022</a:t>
            </a:fld>
            <a:endParaRPr lang="es-ES"/>
          </a:p>
        </p:txBody>
      </p:sp>
      <p:sp>
        <p:nvSpPr>
          <p:cNvPr id="6" name="Footer Placeholder 5">
            <a:extLst>
              <a:ext uri="{FF2B5EF4-FFF2-40B4-BE49-F238E27FC236}">
                <a16:creationId xmlns:a16="http://schemas.microsoft.com/office/drawing/2014/main" id="{4CD0FB0E-EA92-4EE9-AA57-9E0B9794008B}"/>
              </a:ext>
            </a:extLst>
          </p:cNvPr>
          <p:cNvSpPr>
            <a:spLocks noGrp="1"/>
          </p:cNvSpPr>
          <p:nvPr>
            <p:ph type="ftr" sz="quarter" idx="11"/>
          </p:nvPr>
        </p:nvSpPr>
        <p:spPr/>
        <p:txBody>
          <a:bodyPr/>
          <a:lstStyle/>
          <a:p>
            <a:endParaRPr lang="es-ES"/>
          </a:p>
        </p:txBody>
      </p:sp>
      <p:sp>
        <p:nvSpPr>
          <p:cNvPr id="7" name="Slide Number Placeholder 6">
            <a:extLst>
              <a:ext uri="{FF2B5EF4-FFF2-40B4-BE49-F238E27FC236}">
                <a16:creationId xmlns:a16="http://schemas.microsoft.com/office/drawing/2014/main" id="{75CF37D0-BA3F-49A6-9C74-40993320EE11}"/>
              </a:ext>
            </a:extLst>
          </p:cNvPr>
          <p:cNvSpPr>
            <a:spLocks noGrp="1"/>
          </p:cNvSpPr>
          <p:nvPr>
            <p:ph type="sldNum" sz="quarter" idx="12"/>
          </p:nvPr>
        </p:nvSpPr>
        <p:spPr/>
        <p:txBody>
          <a:bodyPr/>
          <a:lstStyle/>
          <a:p>
            <a:fld id="{B50399CE-CAE3-4540-90C8-3D27144F4CE6}" type="slidenum">
              <a:rPr lang="es-ES" smtClean="0"/>
              <a:t>‹#›</a:t>
            </a:fld>
            <a:endParaRPr lang="es-ES"/>
          </a:p>
        </p:txBody>
      </p:sp>
    </p:spTree>
    <p:extLst>
      <p:ext uri="{BB962C8B-B14F-4D97-AF65-F5344CB8AC3E}">
        <p14:creationId xmlns:p14="http://schemas.microsoft.com/office/powerpoint/2010/main" val="620859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6789BC-96FC-4B16-914E-5D1FE6D015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
          </a:p>
        </p:txBody>
      </p:sp>
      <p:sp>
        <p:nvSpPr>
          <p:cNvPr id="3" name="Text Placeholder 2">
            <a:extLst>
              <a:ext uri="{FF2B5EF4-FFF2-40B4-BE49-F238E27FC236}">
                <a16:creationId xmlns:a16="http://schemas.microsoft.com/office/drawing/2014/main" id="{795B7F06-959B-463B-A441-2D8988D766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Date Placeholder 3">
            <a:extLst>
              <a:ext uri="{FF2B5EF4-FFF2-40B4-BE49-F238E27FC236}">
                <a16:creationId xmlns:a16="http://schemas.microsoft.com/office/drawing/2014/main" id="{4DCE8872-51AE-432A-AC1A-5C3FE0EEB5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40579D-1CC1-4F66-99C6-9C44EC739D20}" type="datetime1">
              <a:rPr lang="es-ES" smtClean="0"/>
              <a:t>22/03/2022</a:t>
            </a:fld>
            <a:endParaRPr lang="es-ES"/>
          </a:p>
        </p:txBody>
      </p:sp>
      <p:sp>
        <p:nvSpPr>
          <p:cNvPr id="5" name="Footer Placeholder 4">
            <a:extLst>
              <a:ext uri="{FF2B5EF4-FFF2-40B4-BE49-F238E27FC236}">
                <a16:creationId xmlns:a16="http://schemas.microsoft.com/office/drawing/2014/main" id="{0477AE35-D4B1-4F4E-A6AF-E621E57DBD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Slide Number Placeholder 5">
            <a:extLst>
              <a:ext uri="{FF2B5EF4-FFF2-40B4-BE49-F238E27FC236}">
                <a16:creationId xmlns:a16="http://schemas.microsoft.com/office/drawing/2014/main" id="{68C45170-DD9D-4134-93C2-6D97E6BFC8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0399CE-CAE3-4540-90C8-3D27144F4CE6}" type="slidenum">
              <a:rPr lang="es-ES" smtClean="0"/>
              <a:t>‹#›</a:t>
            </a:fld>
            <a:endParaRPr lang="es-ES"/>
          </a:p>
        </p:txBody>
      </p:sp>
    </p:spTree>
    <p:extLst>
      <p:ext uri="{BB962C8B-B14F-4D97-AF65-F5344CB8AC3E}">
        <p14:creationId xmlns:p14="http://schemas.microsoft.com/office/powerpoint/2010/main" val="25011482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5BDBA-BDA0-433C-AB7A-2B3C9A29B95C}"/>
              </a:ext>
            </a:extLst>
          </p:cNvPr>
          <p:cNvSpPr>
            <a:spLocks noGrp="1"/>
          </p:cNvSpPr>
          <p:nvPr>
            <p:ph type="ctrTitle"/>
          </p:nvPr>
        </p:nvSpPr>
        <p:spPr>
          <a:xfrm>
            <a:off x="1524000" y="604794"/>
            <a:ext cx="9144000" cy="2387600"/>
          </a:xfrm>
        </p:spPr>
        <p:txBody>
          <a:bodyPr>
            <a:normAutofit/>
          </a:bodyPr>
          <a:lstStyle/>
          <a:p>
            <a:r>
              <a:rPr lang="es-ES" sz="7200" spc="100" dirty="0">
                <a:latin typeface="Open Sans" pitchFamily="2" charset="0"/>
                <a:ea typeface="Open Sans" pitchFamily="2" charset="0"/>
                <a:cs typeface="Open Sans" pitchFamily="2" charset="0"/>
              </a:rPr>
              <a:t>Video</a:t>
            </a:r>
            <a:r>
              <a:rPr lang="es-ES" sz="7200" b="1" spc="100" dirty="0">
                <a:solidFill>
                  <a:schemeClr val="bg1"/>
                </a:solidFill>
                <a:latin typeface="Open Sans" pitchFamily="2" charset="0"/>
                <a:ea typeface="Open Sans" pitchFamily="2" charset="0"/>
                <a:cs typeface="Open Sans" pitchFamily="2" charset="0"/>
              </a:rPr>
              <a:t> </a:t>
            </a:r>
            <a:r>
              <a:rPr lang="es-ES" sz="7200" b="1" spc="100" dirty="0">
                <a:solidFill>
                  <a:srgbClr val="4285F4"/>
                </a:solidFill>
                <a:latin typeface="Open Sans" pitchFamily="2" charset="0"/>
                <a:ea typeface="Open Sans" pitchFamily="2" charset="0"/>
                <a:cs typeface="Open Sans" pitchFamily="2" charset="0"/>
              </a:rPr>
              <a:t>G</a:t>
            </a:r>
            <a:r>
              <a:rPr lang="es-ES" sz="7200" b="1" spc="100" dirty="0">
                <a:solidFill>
                  <a:srgbClr val="EA4335"/>
                </a:solidFill>
                <a:latin typeface="Open Sans" pitchFamily="2" charset="0"/>
                <a:ea typeface="Open Sans" pitchFamily="2" charset="0"/>
                <a:cs typeface="Open Sans" pitchFamily="2" charset="0"/>
              </a:rPr>
              <a:t>o</a:t>
            </a:r>
            <a:r>
              <a:rPr lang="es-ES" sz="7200" b="1" spc="100" dirty="0">
                <a:solidFill>
                  <a:srgbClr val="FBBC05"/>
                </a:solidFill>
                <a:latin typeface="Open Sans" pitchFamily="2" charset="0"/>
                <a:ea typeface="Open Sans" pitchFamily="2" charset="0"/>
                <a:cs typeface="Open Sans" pitchFamily="2" charset="0"/>
              </a:rPr>
              <a:t>o</a:t>
            </a:r>
            <a:r>
              <a:rPr lang="es-ES" sz="7200" b="1" spc="100" dirty="0">
                <a:solidFill>
                  <a:srgbClr val="4285F4"/>
                </a:solidFill>
                <a:latin typeface="Open Sans" pitchFamily="2" charset="0"/>
                <a:ea typeface="Open Sans" pitchFamily="2" charset="0"/>
                <a:cs typeface="Open Sans" pitchFamily="2" charset="0"/>
              </a:rPr>
              <a:t>g</a:t>
            </a:r>
            <a:r>
              <a:rPr lang="es-ES" sz="7200" b="1" spc="100" dirty="0">
                <a:solidFill>
                  <a:srgbClr val="34A853"/>
                </a:solidFill>
                <a:latin typeface="Open Sans" pitchFamily="2" charset="0"/>
                <a:ea typeface="Open Sans" pitchFamily="2" charset="0"/>
                <a:cs typeface="Open Sans" pitchFamily="2" charset="0"/>
              </a:rPr>
              <a:t>l</a:t>
            </a:r>
            <a:r>
              <a:rPr lang="es-ES" sz="7200" b="1" spc="100" dirty="0">
                <a:solidFill>
                  <a:srgbClr val="FF0000"/>
                </a:solidFill>
                <a:latin typeface="Open Sans" pitchFamily="2" charset="0"/>
                <a:ea typeface="Open Sans" pitchFamily="2" charset="0"/>
                <a:cs typeface="Open Sans" pitchFamily="2" charset="0"/>
              </a:rPr>
              <a:t>e</a:t>
            </a:r>
          </a:p>
        </p:txBody>
      </p:sp>
      <p:sp>
        <p:nvSpPr>
          <p:cNvPr id="3" name="Subtitle 2">
            <a:extLst>
              <a:ext uri="{FF2B5EF4-FFF2-40B4-BE49-F238E27FC236}">
                <a16:creationId xmlns:a16="http://schemas.microsoft.com/office/drawing/2014/main" id="{0A69DC04-3BEA-445F-A343-5D95D1ADA04A}"/>
              </a:ext>
            </a:extLst>
          </p:cNvPr>
          <p:cNvSpPr>
            <a:spLocks noGrp="1"/>
          </p:cNvSpPr>
          <p:nvPr>
            <p:ph type="subTitle" idx="1"/>
          </p:nvPr>
        </p:nvSpPr>
        <p:spPr>
          <a:xfrm>
            <a:off x="1625596" y="3598643"/>
            <a:ext cx="9144000" cy="1655762"/>
          </a:xfrm>
        </p:spPr>
        <p:txBody>
          <a:bodyPr>
            <a:normAutofit/>
          </a:bodyPr>
          <a:lstStyle/>
          <a:p>
            <a:pPr algn="r"/>
            <a:r>
              <a:rPr lang="en-US" i="0" u="none" strike="noStrike" baseline="0" dirty="0">
                <a:latin typeface="Open Sans" pitchFamily="2" charset="0"/>
                <a:ea typeface="Open Sans" pitchFamily="2" charset="0"/>
                <a:cs typeface="Open Sans" pitchFamily="2" charset="0"/>
              </a:rPr>
              <a:t>A Text Retrieval Approach to Object Matching in Videos</a:t>
            </a:r>
            <a:endParaRPr lang="es-ES" sz="3200" dirty="0">
              <a:latin typeface="Open Sans" pitchFamily="2" charset="0"/>
              <a:ea typeface="Open Sans" pitchFamily="2" charset="0"/>
              <a:cs typeface="Open Sans" pitchFamily="2" charset="0"/>
            </a:endParaRPr>
          </a:p>
        </p:txBody>
      </p:sp>
      <p:sp>
        <p:nvSpPr>
          <p:cNvPr id="5" name="Title 1">
            <a:extLst>
              <a:ext uri="{FF2B5EF4-FFF2-40B4-BE49-F238E27FC236}">
                <a16:creationId xmlns:a16="http://schemas.microsoft.com/office/drawing/2014/main" id="{B6257368-DDAC-4369-99B4-09280158748A}"/>
              </a:ext>
            </a:extLst>
          </p:cNvPr>
          <p:cNvSpPr txBox="1">
            <a:spLocks/>
          </p:cNvSpPr>
          <p:nvPr/>
        </p:nvSpPr>
        <p:spPr>
          <a:xfrm>
            <a:off x="1394604" y="815033"/>
            <a:ext cx="3134264" cy="138789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1400" dirty="0" err="1">
                <a:latin typeface="Open Sans" pitchFamily="2" charset="0"/>
                <a:ea typeface="Open Sans" pitchFamily="2" charset="0"/>
                <a:cs typeface="Open Sans" pitchFamily="2" charset="0"/>
              </a:rPr>
              <a:t>An</a:t>
            </a:r>
            <a:r>
              <a:rPr lang="es-ES" sz="1400" dirty="0">
                <a:latin typeface="Open Sans" pitchFamily="2" charset="0"/>
                <a:ea typeface="Open Sans" pitchFamily="2" charset="0"/>
                <a:cs typeface="Open Sans" pitchFamily="2" charset="0"/>
              </a:rPr>
              <a:t> </a:t>
            </a:r>
            <a:r>
              <a:rPr lang="es-ES" sz="1400" dirty="0" err="1">
                <a:latin typeface="Open Sans" pitchFamily="2" charset="0"/>
                <a:ea typeface="Open Sans" pitchFamily="2" charset="0"/>
                <a:cs typeface="Open Sans" pitchFamily="2" charset="0"/>
              </a:rPr>
              <a:t>overview</a:t>
            </a:r>
            <a:r>
              <a:rPr lang="es-ES" sz="1400" dirty="0">
                <a:latin typeface="Open Sans" pitchFamily="2" charset="0"/>
                <a:ea typeface="Open Sans" pitchFamily="2" charset="0"/>
                <a:cs typeface="Open Sans" pitchFamily="2" charset="0"/>
              </a:rPr>
              <a:t> </a:t>
            </a:r>
            <a:r>
              <a:rPr lang="es-ES" sz="1400" dirty="0" err="1">
                <a:latin typeface="Open Sans" pitchFamily="2" charset="0"/>
                <a:ea typeface="Open Sans" pitchFamily="2" charset="0"/>
                <a:cs typeface="Open Sans" pitchFamily="2" charset="0"/>
              </a:rPr>
              <a:t>of</a:t>
            </a:r>
            <a:r>
              <a:rPr lang="es-ES" sz="1400" dirty="0">
                <a:latin typeface="Open Sans" pitchFamily="2" charset="0"/>
                <a:ea typeface="Open Sans" pitchFamily="2" charset="0"/>
                <a:cs typeface="Open Sans" pitchFamily="2" charset="0"/>
              </a:rPr>
              <a:t>:</a:t>
            </a:r>
            <a:endParaRPr lang="es-ES" sz="1400" b="1" dirty="0">
              <a:latin typeface="Open Sans" pitchFamily="2" charset="0"/>
              <a:ea typeface="Open Sans" pitchFamily="2" charset="0"/>
              <a:cs typeface="Open Sans" pitchFamily="2" charset="0"/>
            </a:endParaRPr>
          </a:p>
        </p:txBody>
      </p:sp>
      <p:pic>
        <p:nvPicPr>
          <p:cNvPr id="6" name="Picture 2" descr="Google Logo Color Scheme » Brand and Logo » SchemeColor.com">
            <a:extLst>
              <a:ext uri="{FF2B5EF4-FFF2-40B4-BE49-F238E27FC236}">
                <a16:creationId xmlns:a16="http://schemas.microsoft.com/office/drawing/2014/main" id="{5E04A64C-5A4F-4EBB-807F-D10FEF347F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4335" b="92355"/>
          <a:stretch/>
        </p:blipFill>
        <p:spPr bwMode="auto">
          <a:xfrm>
            <a:off x="1524000" y="2202926"/>
            <a:ext cx="9144000" cy="1037960"/>
          </a:xfrm>
          <a:prstGeom prst="rect">
            <a:avLst/>
          </a:prstGeom>
          <a:noFill/>
          <a:extLst>
            <a:ext uri="{909E8E84-426E-40DD-AFC4-6F175D3DCCD1}">
              <a14:hiddenFill xmlns:a14="http://schemas.microsoft.com/office/drawing/2010/main">
                <a:solidFill>
                  <a:srgbClr val="FFFFFF"/>
                </a:solidFill>
              </a14:hiddenFill>
            </a:ext>
          </a:extLst>
        </p:spPr>
      </p:pic>
      <p:sp>
        <p:nvSpPr>
          <p:cNvPr id="7" name="Partial Circle 6">
            <a:extLst>
              <a:ext uri="{FF2B5EF4-FFF2-40B4-BE49-F238E27FC236}">
                <a16:creationId xmlns:a16="http://schemas.microsoft.com/office/drawing/2014/main" id="{8EEC996B-08DA-4245-B114-DF6E0D5C6883}"/>
              </a:ext>
            </a:extLst>
          </p:cNvPr>
          <p:cNvSpPr/>
          <p:nvPr/>
        </p:nvSpPr>
        <p:spPr>
          <a:xfrm>
            <a:off x="-931652" y="4861689"/>
            <a:ext cx="2961736" cy="2961736"/>
          </a:xfrm>
          <a:prstGeom prst="pie">
            <a:avLst>
              <a:gd name="adj1" fmla="val 0"/>
              <a:gd name="adj2" fmla="val 5398791"/>
            </a:avLst>
          </a:prstGeom>
          <a:solidFill>
            <a:srgbClr val="FBB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4" name="Partial Circle 13">
            <a:extLst>
              <a:ext uri="{FF2B5EF4-FFF2-40B4-BE49-F238E27FC236}">
                <a16:creationId xmlns:a16="http://schemas.microsoft.com/office/drawing/2014/main" id="{76ACEAC1-8EAE-4E37-9D1D-2F8C3A52F175}"/>
              </a:ext>
            </a:extLst>
          </p:cNvPr>
          <p:cNvSpPr/>
          <p:nvPr/>
        </p:nvSpPr>
        <p:spPr>
          <a:xfrm rot="10800000">
            <a:off x="-923026" y="4870315"/>
            <a:ext cx="2961736" cy="2961736"/>
          </a:xfrm>
          <a:prstGeom prst="pie">
            <a:avLst>
              <a:gd name="adj1" fmla="val 0"/>
              <a:gd name="adj2" fmla="val 5398791"/>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5" name="Partial Circle 14">
            <a:extLst>
              <a:ext uri="{FF2B5EF4-FFF2-40B4-BE49-F238E27FC236}">
                <a16:creationId xmlns:a16="http://schemas.microsoft.com/office/drawing/2014/main" id="{AD8E101C-E551-4B82-BFB3-17ED477E8037}"/>
              </a:ext>
            </a:extLst>
          </p:cNvPr>
          <p:cNvSpPr/>
          <p:nvPr/>
        </p:nvSpPr>
        <p:spPr>
          <a:xfrm rot="16200000">
            <a:off x="-931652" y="4870315"/>
            <a:ext cx="2961736" cy="2961736"/>
          </a:xfrm>
          <a:prstGeom prst="pie">
            <a:avLst>
              <a:gd name="adj1" fmla="val 0"/>
              <a:gd name="adj2" fmla="val 5398791"/>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6" name="Partial Circle 15">
            <a:extLst>
              <a:ext uri="{FF2B5EF4-FFF2-40B4-BE49-F238E27FC236}">
                <a16:creationId xmlns:a16="http://schemas.microsoft.com/office/drawing/2014/main" id="{FB64BED7-2041-45D9-B03C-373AAC70C3EF}"/>
              </a:ext>
            </a:extLst>
          </p:cNvPr>
          <p:cNvSpPr/>
          <p:nvPr/>
        </p:nvSpPr>
        <p:spPr>
          <a:xfrm rot="5400000">
            <a:off x="-923027" y="4861689"/>
            <a:ext cx="2961736" cy="2961736"/>
          </a:xfrm>
          <a:prstGeom prst="pie">
            <a:avLst>
              <a:gd name="adj1" fmla="val 0"/>
              <a:gd name="adj2" fmla="val 5398791"/>
            </a:avLst>
          </a:prstGeom>
          <a:solidFill>
            <a:srgbClr val="34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2" name="Oval 11">
            <a:extLst>
              <a:ext uri="{FF2B5EF4-FFF2-40B4-BE49-F238E27FC236}">
                <a16:creationId xmlns:a16="http://schemas.microsoft.com/office/drawing/2014/main" id="{AC8D84A5-2EC9-49F4-AC6F-B60101E12BF5}"/>
              </a:ext>
            </a:extLst>
          </p:cNvPr>
          <p:cNvSpPr/>
          <p:nvPr/>
        </p:nvSpPr>
        <p:spPr>
          <a:xfrm>
            <a:off x="-529089" y="5272877"/>
            <a:ext cx="2157109" cy="21571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Partial Circle 17">
            <a:extLst>
              <a:ext uri="{FF2B5EF4-FFF2-40B4-BE49-F238E27FC236}">
                <a16:creationId xmlns:a16="http://schemas.microsoft.com/office/drawing/2014/main" id="{DB7D8E96-664C-43AA-B7A6-14C6D294E5DF}"/>
              </a:ext>
            </a:extLst>
          </p:cNvPr>
          <p:cNvSpPr/>
          <p:nvPr/>
        </p:nvSpPr>
        <p:spPr>
          <a:xfrm>
            <a:off x="10165747" y="-804014"/>
            <a:ext cx="2961736" cy="2961736"/>
          </a:xfrm>
          <a:prstGeom prst="pie">
            <a:avLst>
              <a:gd name="adj1" fmla="val 0"/>
              <a:gd name="adj2" fmla="val 5398791"/>
            </a:avLst>
          </a:prstGeom>
          <a:solidFill>
            <a:srgbClr val="FBB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9" name="Partial Circle 18">
            <a:extLst>
              <a:ext uri="{FF2B5EF4-FFF2-40B4-BE49-F238E27FC236}">
                <a16:creationId xmlns:a16="http://schemas.microsoft.com/office/drawing/2014/main" id="{45BDB4D3-64CC-4BA7-ABDE-4A6874883DA0}"/>
              </a:ext>
            </a:extLst>
          </p:cNvPr>
          <p:cNvSpPr/>
          <p:nvPr/>
        </p:nvSpPr>
        <p:spPr>
          <a:xfrm rot="10800000">
            <a:off x="10174373" y="-795388"/>
            <a:ext cx="2961736" cy="2961736"/>
          </a:xfrm>
          <a:prstGeom prst="pie">
            <a:avLst>
              <a:gd name="adj1" fmla="val 0"/>
              <a:gd name="adj2" fmla="val 5398791"/>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0" name="Partial Circle 19">
            <a:extLst>
              <a:ext uri="{FF2B5EF4-FFF2-40B4-BE49-F238E27FC236}">
                <a16:creationId xmlns:a16="http://schemas.microsoft.com/office/drawing/2014/main" id="{303E84FD-C9DF-4895-A214-123FB33CD50C}"/>
              </a:ext>
            </a:extLst>
          </p:cNvPr>
          <p:cNvSpPr/>
          <p:nvPr/>
        </p:nvSpPr>
        <p:spPr>
          <a:xfrm rot="16200000">
            <a:off x="10165747" y="-795388"/>
            <a:ext cx="2961736" cy="2961736"/>
          </a:xfrm>
          <a:prstGeom prst="pie">
            <a:avLst>
              <a:gd name="adj1" fmla="val 0"/>
              <a:gd name="adj2" fmla="val 5398791"/>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1" name="Partial Circle 20">
            <a:extLst>
              <a:ext uri="{FF2B5EF4-FFF2-40B4-BE49-F238E27FC236}">
                <a16:creationId xmlns:a16="http://schemas.microsoft.com/office/drawing/2014/main" id="{F98E60CC-234B-4912-91EC-06F14EF450A2}"/>
              </a:ext>
            </a:extLst>
          </p:cNvPr>
          <p:cNvSpPr/>
          <p:nvPr/>
        </p:nvSpPr>
        <p:spPr>
          <a:xfrm rot="5400000">
            <a:off x="10174372" y="-804014"/>
            <a:ext cx="2961736" cy="2961736"/>
          </a:xfrm>
          <a:prstGeom prst="pie">
            <a:avLst>
              <a:gd name="adj1" fmla="val 0"/>
              <a:gd name="adj2" fmla="val 5398791"/>
            </a:avLst>
          </a:prstGeom>
          <a:solidFill>
            <a:srgbClr val="34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2" name="Oval 21">
            <a:extLst>
              <a:ext uri="{FF2B5EF4-FFF2-40B4-BE49-F238E27FC236}">
                <a16:creationId xmlns:a16="http://schemas.microsoft.com/office/drawing/2014/main" id="{0E7DCC31-65E3-4B3C-9E5B-017FB4421C12}"/>
              </a:ext>
            </a:extLst>
          </p:cNvPr>
          <p:cNvSpPr/>
          <p:nvPr/>
        </p:nvSpPr>
        <p:spPr>
          <a:xfrm>
            <a:off x="10568310" y="-392826"/>
            <a:ext cx="2157109" cy="21571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Subtitle 2">
            <a:extLst>
              <a:ext uri="{FF2B5EF4-FFF2-40B4-BE49-F238E27FC236}">
                <a16:creationId xmlns:a16="http://schemas.microsoft.com/office/drawing/2014/main" id="{71459351-A20D-40DE-B0B9-041F51F9356D}"/>
              </a:ext>
            </a:extLst>
          </p:cNvPr>
          <p:cNvSpPr txBox="1">
            <a:spLocks/>
          </p:cNvSpPr>
          <p:nvPr/>
        </p:nvSpPr>
        <p:spPr>
          <a:xfrm>
            <a:off x="1524000" y="507176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latin typeface="Open Sans" pitchFamily="2" charset="0"/>
                <a:ea typeface="Open Sans" pitchFamily="2" charset="0"/>
                <a:cs typeface="Open Sans" pitchFamily="2" charset="0"/>
              </a:rPr>
              <a:t>Lorenzo Andrés Vigo del Rosso </a:t>
            </a:r>
            <a:r>
              <a:rPr lang="es-ES" sz="1600" b="0" i="0" dirty="0">
                <a:effectLst/>
                <a:latin typeface="Open Sans" pitchFamily="2" charset="0"/>
                <a:ea typeface="Open Sans" pitchFamily="2" charset="0"/>
                <a:cs typeface="Open Sans" pitchFamily="2" charset="0"/>
              </a:rPr>
              <a:t>• </a:t>
            </a:r>
            <a:r>
              <a:rPr lang="es-ES" sz="1600" b="0" i="0" dirty="0" err="1">
                <a:effectLst/>
                <a:latin typeface="Open Sans" pitchFamily="2" charset="0"/>
                <a:ea typeface="Open Sans" pitchFamily="2" charset="0"/>
                <a:cs typeface="Open Sans" pitchFamily="2" charset="0"/>
              </a:rPr>
              <a:t>Computer</a:t>
            </a:r>
            <a:r>
              <a:rPr lang="es-ES" sz="1600" b="0" i="0" dirty="0">
                <a:effectLst/>
                <a:latin typeface="Open Sans" pitchFamily="2" charset="0"/>
                <a:ea typeface="Open Sans" pitchFamily="2" charset="0"/>
                <a:cs typeface="Open Sans" pitchFamily="2" charset="0"/>
              </a:rPr>
              <a:t> </a:t>
            </a:r>
            <a:r>
              <a:rPr lang="es-ES" sz="1600" b="0" i="0" dirty="0" err="1">
                <a:effectLst/>
                <a:latin typeface="Open Sans" pitchFamily="2" charset="0"/>
                <a:ea typeface="Open Sans" pitchFamily="2" charset="0"/>
                <a:cs typeface="Open Sans" pitchFamily="2" charset="0"/>
              </a:rPr>
              <a:t>Vision</a:t>
            </a:r>
            <a:endParaRPr lang="es-ES" sz="1600" b="0" i="0" dirty="0">
              <a:effectLst/>
              <a:latin typeface="Open Sans" pitchFamily="2" charset="0"/>
              <a:ea typeface="Open Sans" pitchFamily="2" charset="0"/>
              <a:cs typeface="Open Sans" pitchFamily="2" charset="0"/>
            </a:endParaRPr>
          </a:p>
          <a:p>
            <a:r>
              <a:rPr lang="es-ES" sz="1200" dirty="0" err="1">
                <a:latin typeface="Open Sans" pitchFamily="2" charset="0"/>
                <a:ea typeface="Open Sans" pitchFamily="2" charset="0"/>
                <a:cs typeface="Open Sans" pitchFamily="2" charset="0"/>
              </a:rPr>
              <a:t>MSc</a:t>
            </a:r>
            <a:r>
              <a:rPr lang="es-ES" sz="1200" dirty="0">
                <a:latin typeface="Open Sans" pitchFamily="2" charset="0"/>
                <a:ea typeface="Open Sans" pitchFamily="2" charset="0"/>
                <a:cs typeface="Open Sans" pitchFamily="2" charset="0"/>
              </a:rPr>
              <a:t> Fundamental </a:t>
            </a:r>
            <a:r>
              <a:rPr lang="es-ES" sz="1200" dirty="0" err="1">
                <a:latin typeface="Open Sans" pitchFamily="2" charset="0"/>
                <a:ea typeface="Open Sans" pitchFamily="2" charset="0"/>
                <a:cs typeface="Open Sans" pitchFamily="2" charset="0"/>
              </a:rPr>
              <a:t>Principles</a:t>
            </a:r>
            <a:r>
              <a:rPr lang="es-ES" sz="1200" dirty="0">
                <a:latin typeface="Open Sans" pitchFamily="2" charset="0"/>
                <a:ea typeface="Open Sans" pitchFamily="2" charset="0"/>
                <a:cs typeface="Open Sans" pitchFamily="2" charset="0"/>
              </a:rPr>
              <a:t> </a:t>
            </a:r>
            <a:r>
              <a:rPr lang="es-ES" sz="1200" dirty="0" err="1">
                <a:latin typeface="Open Sans" pitchFamily="2" charset="0"/>
                <a:ea typeface="Open Sans" pitchFamily="2" charset="0"/>
                <a:cs typeface="Open Sans" pitchFamily="2" charset="0"/>
              </a:rPr>
              <a:t>of</a:t>
            </a:r>
            <a:r>
              <a:rPr lang="es-ES" sz="1200" dirty="0">
                <a:latin typeface="Open Sans" pitchFamily="2" charset="0"/>
                <a:ea typeface="Open Sans" pitchFamily="2" charset="0"/>
                <a:cs typeface="Open Sans" pitchFamily="2" charset="0"/>
              </a:rPr>
              <a:t> Data </a:t>
            </a:r>
            <a:r>
              <a:rPr lang="es-ES" sz="1200" dirty="0" err="1">
                <a:latin typeface="Open Sans" pitchFamily="2" charset="0"/>
                <a:ea typeface="Open Sans" pitchFamily="2" charset="0"/>
                <a:cs typeface="Open Sans" pitchFamily="2" charset="0"/>
              </a:rPr>
              <a:t>Science</a:t>
            </a:r>
            <a:r>
              <a:rPr lang="es-ES" sz="1200" b="0" i="0" dirty="0">
                <a:effectLst/>
                <a:latin typeface="Open Sans" pitchFamily="2" charset="0"/>
                <a:ea typeface="Open Sans" pitchFamily="2" charset="0"/>
                <a:cs typeface="Open Sans" pitchFamily="2" charset="0"/>
              </a:rPr>
              <a:t> </a:t>
            </a:r>
            <a:r>
              <a:rPr lang="en-US" sz="1200" dirty="0">
                <a:latin typeface="Open Sans" pitchFamily="2" charset="0"/>
                <a:ea typeface="Open Sans" pitchFamily="2" charset="0"/>
                <a:cs typeface="Open Sans" pitchFamily="2" charset="0"/>
              </a:rPr>
              <a:t> </a:t>
            </a:r>
            <a:endParaRPr lang="es-ES" sz="1200" dirty="0">
              <a:latin typeface="Open Sans" pitchFamily="2" charset="0"/>
              <a:ea typeface="Open Sans" pitchFamily="2" charset="0"/>
              <a:cs typeface="Open Sans" pitchFamily="2" charset="0"/>
            </a:endParaRPr>
          </a:p>
        </p:txBody>
      </p:sp>
      <p:pic>
        <p:nvPicPr>
          <p:cNvPr id="2050" name="Picture 2">
            <a:extLst>
              <a:ext uri="{FF2B5EF4-FFF2-40B4-BE49-F238E27FC236}">
                <a16:creationId xmlns:a16="http://schemas.microsoft.com/office/drawing/2014/main" id="{FD49ED75-0FA6-48E2-A018-295BB0C1F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0383" y="5846803"/>
            <a:ext cx="1351233" cy="406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46478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0" y="-20688"/>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10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From</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text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to</a:t>
            </a:r>
            <a:r>
              <a:rPr lang="es-ES" sz="4000" spc="100" dirty="0">
                <a:latin typeface="Open Sans" pitchFamily="2" charset="0"/>
                <a:ea typeface="Open Sans" pitchFamily="2" charset="0"/>
                <a:cs typeface="Open Sans" pitchFamily="2" charset="0"/>
              </a:rPr>
              <a:t> video</a:t>
            </a:r>
            <a:endParaRPr lang="es-ES" sz="4000" b="1" spc="100" dirty="0">
              <a:solidFill>
                <a:srgbClr val="FF0000"/>
              </a:solidFill>
              <a:latin typeface="Open Sans" pitchFamily="2" charset="0"/>
              <a:ea typeface="Open Sans" pitchFamily="2" charset="0"/>
              <a:cs typeface="Open Sans" pitchFamily="2" charset="0"/>
            </a:endParaRPr>
          </a:p>
        </p:txBody>
      </p:sp>
      <p:sp>
        <p:nvSpPr>
          <p:cNvPr id="8" name="Title 1">
            <a:extLst>
              <a:ext uri="{FF2B5EF4-FFF2-40B4-BE49-F238E27FC236}">
                <a16:creationId xmlns:a16="http://schemas.microsoft.com/office/drawing/2014/main" id="{C02E011C-14EA-46D9-BD78-D1A02D305143}"/>
              </a:ext>
            </a:extLst>
          </p:cNvPr>
          <p:cNvSpPr txBox="1">
            <a:spLocks/>
          </p:cNvSpPr>
          <p:nvPr/>
        </p:nvSpPr>
        <p:spPr>
          <a:xfrm>
            <a:off x="812801" y="2221613"/>
            <a:ext cx="4802908"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es-ES" sz="3200" b="1" spc="100" dirty="0">
              <a:latin typeface="Open Sans" pitchFamily="2" charset="0"/>
              <a:ea typeface="Open Sans" pitchFamily="2" charset="0"/>
              <a:cs typeface="Open Sans" pitchFamily="2" charset="0"/>
            </a:endParaRPr>
          </a:p>
          <a:p>
            <a:pPr algn="r"/>
            <a:r>
              <a:rPr lang="es-ES" sz="3200" b="1" spc="100" dirty="0">
                <a:latin typeface="Open Sans" pitchFamily="2" charset="0"/>
                <a:ea typeface="Open Sans" pitchFamily="2" charset="0"/>
                <a:cs typeface="Open Sans" pitchFamily="2" charset="0"/>
              </a:rPr>
              <a:t>corpus</a:t>
            </a:r>
          </a:p>
          <a:p>
            <a:pPr algn="r"/>
            <a:endParaRPr lang="es-ES" sz="3200" b="1" spc="100" dirty="0">
              <a:latin typeface="Open Sans" pitchFamily="2" charset="0"/>
              <a:ea typeface="Open Sans" pitchFamily="2" charset="0"/>
              <a:cs typeface="Open Sans" pitchFamily="2" charset="0"/>
            </a:endParaRPr>
          </a:p>
          <a:p>
            <a:pPr algn="r"/>
            <a:r>
              <a:rPr lang="es-ES" sz="3200" b="1" spc="100" dirty="0" err="1">
                <a:latin typeface="Open Sans" pitchFamily="2" charset="0"/>
                <a:ea typeface="Open Sans" pitchFamily="2" charset="0"/>
                <a:cs typeface="Open Sans" pitchFamily="2" charset="0"/>
              </a:rPr>
              <a:t>documents</a:t>
            </a:r>
            <a:endParaRPr lang="es-ES" sz="3200" b="1" spc="100" dirty="0">
              <a:latin typeface="Open Sans" pitchFamily="2" charset="0"/>
              <a:ea typeface="Open Sans" pitchFamily="2" charset="0"/>
              <a:cs typeface="Open Sans" pitchFamily="2" charset="0"/>
            </a:endParaRPr>
          </a:p>
          <a:p>
            <a:pPr algn="r"/>
            <a:endParaRPr lang="es-ES" sz="3200" b="1" spc="100" dirty="0">
              <a:latin typeface="Open Sans" pitchFamily="2" charset="0"/>
              <a:ea typeface="Open Sans" pitchFamily="2" charset="0"/>
              <a:cs typeface="Open Sans" pitchFamily="2" charset="0"/>
            </a:endParaRPr>
          </a:p>
          <a:p>
            <a:pPr algn="r"/>
            <a:r>
              <a:rPr lang="es-ES" sz="3200" b="1" spc="100" dirty="0" err="1">
                <a:latin typeface="Open Sans" pitchFamily="2" charset="0"/>
                <a:ea typeface="Open Sans" pitchFamily="2" charset="0"/>
                <a:cs typeface="Open Sans" pitchFamily="2" charset="0"/>
              </a:rPr>
              <a:t>words</a:t>
            </a:r>
            <a:endParaRPr lang="es-ES" sz="2000" b="1" spc="100" dirty="0">
              <a:latin typeface="Open Sans" pitchFamily="2" charset="0"/>
              <a:ea typeface="Open Sans" pitchFamily="2" charset="0"/>
              <a:cs typeface="Open Sans" pitchFamily="2" charset="0"/>
            </a:endParaRPr>
          </a:p>
        </p:txBody>
      </p:sp>
      <p:sp>
        <p:nvSpPr>
          <p:cNvPr id="9" name="Title 1">
            <a:extLst>
              <a:ext uri="{FF2B5EF4-FFF2-40B4-BE49-F238E27FC236}">
                <a16:creationId xmlns:a16="http://schemas.microsoft.com/office/drawing/2014/main" id="{D85F8F80-9513-47B6-83D4-842BE8E55FF1}"/>
              </a:ext>
            </a:extLst>
          </p:cNvPr>
          <p:cNvSpPr txBox="1">
            <a:spLocks/>
          </p:cNvSpPr>
          <p:nvPr/>
        </p:nvSpPr>
        <p:spPr>
          <a:xfrm>
            <a:off x="6576292" y="2221612"/>
            <a:ext cx="4779815"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s-ES" sz="3200" b="1" spc="100" dirty="0">
              <a:latin typeface="Open Sans" pitchFamily="2" charset="0"/>
              <a:ea typeface="Open Sans" pitchFamily="2" charset="0"/>
              <a:cs typeface="Open Sans" pitchFamily="2" charset="0"/>
            </a:endParaRPr>
          </a:p>
          <a:p>
            <a:pPr algn="l"/>
            <a:r>
              <a:rPr lang="es-ES" sz="3200" b="1" spc="100" dirty="0">
                <a:latin typeface="Open Sans" pitchFamily="2" charset="0"/>
                <a:ea typeface="Open Sans" pitchFamily="2" charset="0"/>
                <a:cs typeface="Open Sans" pitchFamily="2" charset="0"/>
              </a:rPr>
              <a:t>video</a:t>
            </a:r>
          </a:p>
          <a:p>
            <a:pPr algn="l"/>
            <a:endParaRPr lang="es-ES" sz="3200" b="1" spc="100" dirty="0">
              <a:latin typeface="Open Sans" pitchFamily="2" charset="0"/>
              <a:ea typeface="Open Sans" pitchFamily="2" charset="0"/>
              <a:cs typeface="Open Sans" pitchFamily="2" charset="0"/>
            </a:endParaRPr>
          </a:p>
          <a:p>
            <a:pPr algn="l"/>
            <a:r>
              <a:rPr lang="es-ES" sz="3200" b="1" spc="100" dirty="0" err="1">
                <a:latin typeface="Open Sans" pitchFamily="2" charset="0"/>
                <a:ea typeface="Open Sans" pitchFamily="2" charset="0"/>
                <a:cs typeface="Open Sans" pitchFamily="2" charset="0"/>
              </a:rPr>
              <a:t>frames</a:t>
            </a:r>
            <a:endParaRPr lang="es-ES" sz="3200" b="1" spc="100" dirty="0">
              <a:latin typeface="Open Sans" pitchFamily="2" charset="0"/>
              <a:ea typeface="Open Sans" pitchFamily="2" charset="0"/>
              <a:cs typeface="Open Sans" pitchFamily="2" charset="0"/>
            </a:endParaRPr>
          </a:p>
          <a:p>
            <a:pPr algn="l"/>
            <a:endParaRPr lang="es-ES" sz="3200" b="1" spc="100" dirty="0">
              <a:latin typeface="Open Sans" pitchFamily="2" charset="0"/>
              <a:ea typeface="Open Sans" pitchFamily="2" charset="0"/>
              <a:cs typeface="Open Sans" pitchFamily="2" charset="0"/>
            </a:endParaRPr>
          </a:p>
          <a:p>
            <a:pPr algn="l"/>
            <a:r>
              <a:rPr lang="es-ES" sz="3200" b="1" spc="100" dirty="0" err="1">
                <a:latin typeface="Open Sans" pitchFamily="2" charset="0"/>
                <a:ea typeface="Open Sans" pitchFamily="2" charset="0"/>
                <a:cs typeface="Open Sans" pitchFamily="2" charset="0"/>
              </a:rPr>
              <a:t>objects</a:t>
            </a:r>
            <a:r>
              <a:rPr lang="es-ES" sz="3200" b="1" spc="100" dirty="0">
                <a:latin typeface="Open Sans" pitchFamily="2" charset="0"/>
                <a:ea typeface="Open Sans" pitchFamily="2" charset="0"/>
                <a:cs typeface="Open Sans" pitchFamily="2" charset="0"/>
              </a:rPr>
              <a:t> / </a:t>
            </a:r>
            <a:r>
              <a:rPr lang="es-ES" sz="3200" b="1" spc="100" dirty="0" err="1">
                <a:latin typeface="Open Sans" pitchFamily="2" charset="0"/>
                <a:ea typeface="Open Sans" pitchFamily="2" charset="0"/>
                <a:cs typeface="Open Sans" pitchFamily="2" charset="0"/>
              </a:rPr>
              <a:t>features</a:t>
            </a:r>
            <a:endParaRPr lang="es-ES" sz="2000" b="1" spc="100" dirty="0">
              <a:latin typeface="Open Sans" pitchFamily="2" charset="0"/>
              <a:ea typeface="Open Sans" pitchFamily="2" charset="0"/>
              <a:cs typeface="Open Sans" pitchFamily="2" charset="0"/>
            </a:endParaRPr>
          </a:p>
        </p:txBody>
      </p:sp>
      <p:pic>
        <p:nvPicPr>
          <p:cNvPr id="10" name="Picture 2" descr="Google Logo Color Scheme » Brand and Logo » SchemeColor.com">
            <a:extLst>
              <a:ext uri="{FF2B5EF4-FFF2-40B4-BE49-F238E27FC236}">
                <a16:creationId xmlns:a16="http://schemas.microsoft.com/office/drawing/2014/main" id="{895C3539-EA3E-4F48-BFD2-4541500EB3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621" t="1" r="52351" b="56394"/>
          <a:stretch/>
        </p:blipFill>
        <p:spPr bwMode="auto">
          <a:xfrm rot="16200000">
            <a:off x="4331604" y="3888185"/>
            <a:ext cx="3472871" cy="70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5091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11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Video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2" name="TextBox 1">
            <a:extLst>
              <a:ext uri="{FF2B5EF4-FFF2-40B4-BE49-F238E27FC236}">
                <a16:creationId xmlns:a16="http://schemas.microsoft.com/office/drawing/2014/main" id="{067B339E-996D-480B-8CFE-D910D98654FD}"/>
              </a:ext>
            </a:extLst>
          </p:cNvPr>
          <p:cNvSpPr txBox="1"/>
          <p:nvPr/>
        </p:nvSpPr>
        <p:spPr>
          <a:xfrm>
            <a:off x="5301673" y="1911497"/>
            <a:ext cx="2161309" cy="4247317"/>
          </a:xfrm>
          <a:prstGeom prst="rect">
            <a:avLst/>
          </a:prstGeom>
          <a:noFill/>
        </p:spPr>
        <p:txBody>
          <a:bodyPr wrap="square" rtlCol="0">
            <a:spAutoFit/>
          </a:bodyPr>
          <a:lstStyle/>
          <a:p>
            <a:r>
              <a:rPr lang="es-ES" dirty="0" err="1"/>
              <a:t>object</a:t>
            </a:r>
            <a:r>
              <a:rPr lang="es-ES" dirty="0"/>
              <a:t>/feature1	3</a:t>
            </a:r>
          </a:p>
          <a:p>
            <a:r>
              <a:rPr lang="es-ES" dirty="0" err="1"/>
              <a:t>object</a:t>
            </a:r>
            <a:r>
              <a:rPr lang="es-ES" dirty="0"/>
              <a:t>/feature2 	2</a:t>
            </a:r>
          </a:p>
          <a:p>
            <a:pPr lvl="1"/>
            <a:r>
              <a:rPr lang="es-ES" dirty="0"/>
              <a:t>		1</a:t>
            </a:r>
          </a:p>
          <a:p>
            <a:pPr lvl="1"/>
            <a:r>
              <a:rPr lang="es-ES" dirty="0"/>
              <a:t>		1</a:t>
            </a:r>
          </a:p>
          <a:p>
            <a:pPr lvl="1"/>
            <a:r>
              <a:rPr lang="es-ES" dirty="0"/>
              <a:t>		1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r>
              <a:rPr lang="es-ES" dirty="0" err="1"/>
              <a:t>object</a:t>
            </a:r>
            <a:r>
              <a:rPr lang="es-ES" dirty="0"/>
              <a:t>/</a:t>
            </a:r>
            <a:r>
              <a:rPr lang="es-ES" dirty="0" err="1"/>
              <a:t>featureN</a:t>
            </a:r>
            <a:r>
              <a:rPr lang="es-ES" dirty="0"/>
              <a:t>	1</a:t>
            </a:r>
          </a:p>
        </p:txBody>
      </p:sp>
      <p:sp>
        <p:nvSpPr>
          <p:cNvPr id="8" name="Title 1">
            <a:extLst>
              <a:ext uri="{FF2B5EF4-FFF2-40B4-BE49-F238E27FC236}">
                <a16:creationId xmlns:a16="http://schemas.microsoft.com/office/drawing/2014/main" id="{641A48B6-5708-4691-9881-029550B0D08F}"/>
              </a:ext>
            </a:extLst>
          </p:cNvPr>
          <p:cNvSpPr txBox="1">
            <a:spLocks/>
          </p:cNvSpPr>
          <p:nvPr/>
        </p:nvSpPr>
        <p:spPr>
          <a:xfrm>
            <a:off x="1174024" y="1957547"/>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Vector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occurences</a:t>
            </a:r>
            <a:endParaRPr lang="es-ES" sz="2000" spc="100" dirty="0">
              <a:latin typeface="Open Sans" pitchFamily="2" charset="0"/>
              <a:ea typeface="Open Sans" pitchFamily="2" charset="0"/>
              <a:cs typeface="Open Sans" pitchFamily="2" charset="0"/>
            </a:endParaRPr>
          </a:p>
          <a:p>
            <a:pPr algn="l"/>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 </a:t>
            </a:r>
            <a:r>
              <a:rPr lang="es-ES" sz="2000" spc="100" dirty="0" err="1">
                <a:latin typeface="Open Sans" pitchFamily="2" charset="0"/>
                <a:ea typeface="Open Sans" pitchFamily="2" charset="0"/>
                <a:cs typeface="Open Sans" pitchFamily="2" charset="0"/>
              </a:rPr>
              <a:t>frame</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2530968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12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Video</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8" name="Title 1">
            <a:extLst>
              <a:ext uri="{FF2B5EF4-FFF2-40B4-BE49-F238E27FC236}">
                <a16:creationId xmlns:a16="http://schemas.microsoft.com/office/drawing/2014/main" id="{EC88A53A-DB04-46AC-9EF4-1782FD9F0806}"/>
              </a:ext>
            </a:extLst>
          </p:cNvPr>
          <p:cNvSpPr txBox="1">
            <a:spLocks/>
          </p:cNvSpPr>
          <p:nvPr/>
        </p:nvSpPr>
        <p:spPr>
          <a:xfrm>
            <a:off x="1174024" y="2233024"/>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err="1">
                <a:latin typeface="Open Sans" pitchFamily="2" charset="0"/>
                <a:ea typeface="Open Sans" pitchFamily="2" charset="0"/>
                <a:cs typeface="Open Sans" pitchFamily="2" charset="0"/>
              </a:rPr>
              <a:t>Inverted</a:t>
            </a:r>
            <a:r>
              <a:rPr lang="es-ES" sz="2000" spc="100" dirty="0">
                <a:latin typeface="Open Sans" pitchFamily="2" charset="0"/>
                <a:ea typeface="Open Sans" pitchFamily="2" charset="0"/>
                <a:cs typeface="Open Sans" pitchFamily="2" charset="0"/>
              </a:rPr>
              <a:t> File </a:t>
            </a:r>
            <a:r>
              <a:rPr lang="es-ES" sz="2000" spc="100" dirty="0" err="1">
                <a:latin typeface="Open Sans" pitchFamily="2" charset="0"/>
                <a:ea typeface="Open Sans" pitchFamily="2" charset="0"/>
                <a:cs typeface="Open Sans" pitchFamily="2" charset="0"/>
              </a:rPr>
              <a:t>Index</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p:txBody>
      </p:sp>
      <p:sp>
        <p:nvSpPr>
          <p:cNvPr id="9" name="TextBox 8">
            <a:extLst>
              <a:ext uri="{FF2B5EF4-FFF2-40B4-BE49-F238E27FC236}">
                <a16:creationId xmlns:a16="http://schemas.microsoft.com/office/drawing/2014/main" id="{C2871007-93D2-4738-9DCA-23AB700DF053}"/>
              </a:ext>
            </a:extLst>
          </p:cNvPr>
          <p:cNvSpPr txBox="1"/>
          <p:nvPr/>
        </p:nvSpPr>
        <p:spPr>
          <a:xfrm>
            <a:off x="5353477" y="2233024"/>
            <a:ext cx="5664499" cy="3139321"/>
          </a:xfrm>
          <a:prstGeom prst="rect">
            <a:avLst/>
          </a:prstGeom>
          <a:noFill/>
        </p:spPr>
        <p:txBody>
          <a:bodyPr wrap="square" rtlCol="0">
            <a:spAutoFit/>
          </a:bodyPr>
          <a:lstStyle/>
          <a:p>
            <a:r>
              <a:rPr lang="es-ES" dirty="0" err="1"/>
              <a:t>object</a:t>
            </a:r>
            <a:r>
              <a:rPr lang="es-ES" dirty="0"/>
              <a:t>/feature1	frame1 (3), frame3 (2), frame10 (2)</a:t>
            </a:r>
          </a:p>
          <a:p>
            <a:r>
              <a:rPr lang="es-ES" dirty="0" err="1"/>
              <a:t>object</a:t>
            </a:r>
            <a:r>
              <a:rPr lang="es-ES" dirty="0"/>
              <a:t>/feature2 	frame1 (2), frame2 (1)</a:t>
            </a:r>
          </a:p>
          <a:p>
            <a:r>
              <a:rPr lang="es-ES" dirty="0"/>
              <a:t>		frame1 (1), frame2 (4)</a:t>
            </a:r>
          </a:p>
          <a:p>
            <a:r>
              <a:rPr lang="es-ES" dirty="0"/>
              <a:t>		frame1 (1), frame5 (7)</a:t>
            </a:r>
          </a:p>
          <a:p>
            <a:r>
              <a:rPr lang="es-ES" dirty="0"/>
              <a:t>		frame1 (1), frame12 (3)</a:t>
            </a:r>
          </a:p>
          <a:p>
            <a:r>
              <a:rPr lang="es-ES" dirty="0"/>
              <a:t>          …		frame1 (1), frame4 (1)</a:t>
            </a:r>
          </a:p>
          <a:p>
            <a:r>
              <a:rPr lang="es-ES" dirty="0"/>
              <a:t>		frame1 (1), frame9 (12)</a:t>
            </a:r>
          </a:p>
          <a:p>
            <a:r>
              <a:rPr lang="es-ES" dirty="0"/>
              <a:t>		frame1 (1)</a:t>
            </a:r>
          </a:p>
          <a:p>
            <a:r>
              <a:rPr lang="es-ES" dirty="0"/>
              <a:t>		frame1 (1), frame6 (1)</a:t>
            </a:r>
          </a:p>
          <a:p>
            <a:r>
              <a:rPr lang="es-ES" dirty="0"/>
              <a:t>		frame1 (1), frame7 (2)</a:t>
            </a:r>
          </a:p>
          <a:p>
            <a:r>
              <a:rPr lang="es-ES" dirty="0" err="1"/>
              <a:t>object</a:t>
            </a:r>
            <a:r>
              <a:rPr lang="es-ES" dirty="0"/>
              <a:t>/</a:t>
            </a:r>
            <a:r>
              <a:rPr lang="es-ES" dirty="0" err="1"/>
              <a:t>featureN</a:t>
            </a:r>
            <a:r>
              <a:rPr lang="es-ES" dirty="0"/>
              <a:t>	frame1 (1), frame11 (1)</a:t>
            </a:r>
          </a:p>
        </p:txBody>
      </p:sp>
    </p:spTree>
    <p:extLst>
      <p:ext uri="{BB962C8B-B14F-4D97-AF65-F5344CB8AC3E}">
        <p14:creationId xmlns:p14="http://schemas.microsoft.com/office/powerpoint/2010/main" val="24127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0" y="-20688"/>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13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From</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text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to</a:t>
            </a:r>
            <a:r>
              <a:rPr lang="es-ES" sz="4000" spc="100" dirty="0">
                <a:latin typeface="Open Sans" pitchFamily="2" charset="0"/>
                <a:ea typeface="Open Sans" pitchFamily="2" charset="0"/>
                <a:cs typeface="Open Sans" pitchFamily="2" charset="0"/>
              </a:rPr>
              <a:t> video</a:t>
            </a:r>
            <a:endParaRPr lang="es-ES" sz="4000" b="1" spc="100" dirty="0">
              <a:solidFill>
                <a:srgbClr val="FF0000"/>
              </a:solidFill>
              <a:latin typeface="Open Sans" pitchFamily="2" charset="0"/>
              <a:ea typeface="Open Sans" pitchFamily="2" charset="0"/>
              <a:cs typeface="Open Sans" pitchFamily="2" charset="0"/>
            </a:endParaRPr>
          </a:p>
        </p:txBody>
      </p:sp>
      <p:sp>
        <p:nvSpPr>
          <p:cNvPr id="8" name="Title 1">
            <a:extLst>
              <a:ext uri="{FF2B5EF4-FFF2-40B4-BE49-F238E27FC236}">
                <a16:creationId xmlns:a16="http://schemas.microsoft.com/office/drawing/2014/main" id="{C02E011C-14EA-46D9-BD78-D1A02D305143}"/>
              </a:ext>
            </a:extLst>
          </p:cNvPr>
          <p:cNvSpPr txBox="1">
            <a:spLocks/>
          </p:cNvSpPr>
          <p:nvPr/>
        </p:nvSpPr>
        <p:spPr>
          <a:xfrm>
            <a:off x="812801" y="2221613"/>
            <a:ext cx="4802908"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endParaRPr lang="es-ES" sz="3200" b="1" spc="100" dirty="0">
              <a:latin typeface="Open Sans" pitchFamily="2" charset="0"/>
              <a:ea typeface="Open Sans" pitchFamily="2" charset="0"/>
              <a:cs typeface="Open Sans" pitchFamily="2" charset="0"/>
            </a:endParaRPr>
          </a:p>
          <a:p>
            <a:pPr algn="r"/>
            <a:r>
              <a:rPr lang="es-ES" sz="3200" b="1" spc="100" dirty="0">
                <a:latin typeface="Open Sans" pitchFamily="2" charset="0"/>
                <a:ea typeface="Open Sans" pitchFamily="2" charset="0"/>
                <a:cs typeface="Open Sans" pitchFamily="2" charset="0"/>
              </a:rPr>
              <a:t>corpus</a:t>
            </a:r>
          </a:p>
          <a:p>
            <a:pPr algn="r"/>
            <a:endParaRPr lang="es-ES" sz="3200" b="1" spc="100" dirty="0">
              <a:latin typeface="Open Sans" pitchFamily="2" charset="0"/>
              <a:ea typeface="Open Sans" pitchFamily="2" charset="0"/>
              <a:cs typeface="Open Sans" pitchFamily="2" charset="0"/>
            </a:endParaRPr>
          </a:p>
          <a:p>
            <a:pPr algn="r"/>
            <a:r>
              <a:rPr lang="es-ES" sz="3200" b="1" spc="100" dirty="0" err="1">
                <a:latin typeface="Open Sans" pitchFamily="2" charset="0"/>
                <a:ea typeface="Open Sans" pitchFamily="2" charset="0"/>
                <a:cs typeface="Open Sans" pitchFamily="2" charset="0"/>
              </a:rPr>
              <a:t>documents</a:t>
            </a:r>
            <a:endParaRPr lang="es-ES" sz="3200" b="1" spc="100" dirty="0">
              <a:latin typeface="Open Sans" pitchFamily="2" charset="0"/>
              <a:ea typeface="Open Sans" pitchFamily="2" charset="0"/>
              <a:cs typeface="Open Sans" pitchFamily="2" charset="0"/>
            </a:endParaRPr>
          </a:p>
          <a:p>
            <a:pPr algn="r"/>
            <a:endParaRPr lang="es-ES" sz="3200" b="1" spc="100" dirty="0">
              <a:latin typeface="Open Sans" pitchFamily="2" charset="0"/>
              <a:ea typeface="Open Sans" pitchFamily="2" charset="0"/>
              <a:cs typeface="Open Sans" pitchFamily="2" charset="0"/>
            </a:endParaRPr>
          </a:p>
          <a:p>
            <a:pPr algn="r"/>
            <a:r>
              <a:rPr lang="es-ES" sz="3200" b="1" spc="100" dirty="0" err="1">
                <a:latin typeface="Open Sans" pitchFamily="2" charset="0"/>
                <a:ea typeface="Open Sans" pitchFamily="2" charset="0"/>
                <a:cs typeface="Open Sans" pitchFamily="2" charset="0"/>
              </a:rPr>
              <a:t>words</a:t>
            </a:r>
            <a:endParaRPr lang="es-ES" sz="2000" b="1" spc="100" dirty="0">
              <a:latin typeface="Open Sans" pitchFamily="2" charset="0"/>
              <a:ea typeface="Open Sans" pitchFamily="2" charset="0"/>
              <a:cs typeface="Open Sans" pitchFamily="2" charset="0"/>
            </a:endParaRPr>
          </a:p>
        </p:txBody>
      </p:sp>
      <p:sp>
        <p:nvSpPr>
          <p:cNvPr id="9" name="Title 1">
            <a:extLst>
              <a:ext uri="{FF2B5EF4-FFF2-40B4-BE49-F238E27FC236}">
                <a16:creationId xmlns:a16="http://schemas.microsoft.com/office/drawing/2014/main" id="{D85F8F80-9513-47B6-83D4-842BE8E55FF1}"/>
              </a:ext>
            </a:extLst>
          </p:cNvPr>
          <p:cNvSpPr txBox="1">
            <a:spLocks/>
          </p:cNvSpPr>
          <p:nvPr/>
        </p:nvSpPr>
        <p:spPr>
          <a:xfrm>
            <a:off x="6576292" y="2221612"/>
            <a:ext cx="4779815"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s-ES" sz="3200" b="1" spc="100" dirty="0">
              <a:latin typeface="Open Sans" pitchFamily="2" charset="0"/>
              <a:ea typeface="Open Sans" pitchFamily="2" charset="0"/>
              <a:cs typeface="Open Sans" pitchFamily="2" charset="0"/>
            </a:endParaRPr>
          </a:p>
          <a:p>
            <a:pPr algn="l"/>
            <a:r>
              <a:rPr lang="es-ES" sz="3200" b="1" spc="100" dirty="0">
                <a:latin typeface="Open Sans" pitchFamily="2" charset="0"/>
                <a:ea typeface="Open Sans" pitchFamily="2" charset="0"/>
                <a:cs typeface="Open Sans" pitchFamily="2" charset="0"/>
              </a:rPr>
              <a:t>video</a:t>
            </a:r>
          </a:p>
          <a:p>
            <a:pPr algn="l"/>
            <a:endParaRPr lang="es-ES" sz="3200" b="1" spc="100" dirty="0">
              <a:latin typeface="Open Sans" pitchFamily="2" charset="0"/>
              <a:ea typeface="Open Sans" pitchFamily="2" charset="0"/>
              <a:cs typeface="Open Sans" pitchFamily="2" charset="0"/>
            </a:endParaRPr>
          </a:p>
          <a:p>
            <a:pPr algn="l"/>
            <a:r>
              <a:rPr lang="es-ES" sz="3200" b="1" spc="100" dirty="0" err="1">
                <a:latin typeface="Open Sans" pitchFamily="2" charset="0"/>
                <a:ea typeface="Open Sans" pitchFamily="2" charset="0"/>
                <a:cs typeface="Open Sans" pitchFamily="2" charset="0"/>
              </a:rPr>
              <a:t>frames</a:t>
            </a:r>
            <a:endParaRPr lang="es-ES" sz="3200" b="1" spc="100" dirty="0">
              <a:latin typeface="Open Sans" pitchFamily="2" charset="0"/>
              <a:ea typeface="Open Sans" pitchFamily="2" charset="0"/>
              <a:cs typeface="Open Sans" pitchFamily="2" charset="0"/>
            </a:endParaRPr>
          </a:p>
          <a:p>
            <a:pPr algn="l"/>
            <a:endParaRPr lang="es-ES" sz="3200" b="1" spc="100" dirty="0">
              <a:latin typeface="Open Sans" pitchFamily="2" charset="0"/>
              <a:ea typeface="Open Sans" pitchFamily="2" charset="0"/>
              <a:cs typeface="Open Sans" pitchFamily="2" charset="0"/>
            </a:endParaRPr>
          </a:p>
          <a:p>
            <a:pPr algn="l"/>
            <a:r>
              <a:rPr lang="es-ES" sz="3200" b="1" spc="100" dirty="0" err="1">
                <a:solidFill>
                  <a:srgbClr val="EA4335"/>
                </a:solidFill>
                <a:latin typeface="Open Sans" pitchFamily="2" charset="0"/>
                <a:ea typeface="Open Sans" pitchFamily="2" charset="0"/>
                <a:cs typeface="Open Sans" pitchFamily="2" charset="0"/>
              </a:rPr>
              <a:t>objects</a:t>
            </a:r>
            <a:r>
              <a:rPr lang="es-ES" sz="3200" b="1" spc="100" dirty="0">
                <a:solidFill>
                  <a:srgbClr val="EA4335"/>
                </a:solidFill>
                <a:latin typeface="Open Sans" pitchFamily="2" charset="0"/>
                <a:ea typeface="Open Sans" pitchFamily="2" charset="0"/>
                <a:cs typeface="Open Sans" pitchFamily="2" charset="0"/>
              </a:rPr>
              <a:t> / </a:t>
            </a:r>
            <a:r>
              <a:rPr lang="es-ES" sz="3200" b="1" spc="100" dirty="0" err="1">
                <a:solidFill>
                  <a:srgbClr val="EA4335"/>
                </a:solidFill>
                <a:latin typeface="Open Sans" pitchFamily="2" charset="0"/>
                <a:ea typeface="Open Sans" pitchFamily="2" charset="0"/>
                <a:cs typeface="Open Sans" pitchFamily="2" charset="0"/>
              </a:rPr>
              <a:t>features</a:t>
            </a:r>
            <a:endParaRPr lang="es-ES" sz="2000" b="1" spc="100" dirty="0">
              <a:solidFill>
                <a:srgbClr val="EA4335"/>
              </a:solidFill>
              <a:latin typeface="Open Sans" pitchFamily="2" charset="0"/>
              <a:ea typeface="Open Sans" pitchFamily="2" charset="0"/>
              <a:cs typeface="Open Sans" pitchFamily="2" charset="0"/>
            </a:endParaRPr>
          </a:p>
        </p:txBody>
      </p:sp>
      <p:pic>
        <p:nvPicPr>
          <p:cNvPr id="10" name="Picture 2" descr="Google Logo Color Scheme » Brand and Logo » SchemeColor.com">
            <a:extLst>
              <a:ext uri="{FF2B5EF4-FFF2-40B4-BE49-F238E27FC236}">
                <a16:creationId xmlns:a16="http://schemas.microsoft.com/office/drawing/2014/main" id="{895C3539-EA3E-4F48-BFD2-4541500EB3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621" t="1" r="52351" b="56394"/>
          <a:stretch/>
        </p:blipFill>
        <p:spPr bwMode="auto">
          <a:xfrm rot="16200000">
            <a:off x="4331604" y="3888185"/>
            <a:ext cx="3472871" cy="70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0314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966508" y="3372585"/>
            <a:ext cx="6858002" cy="112835"/>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4451927" y="-13427"/>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14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4777596" y="699185"/>
            <a:ext cx="6364858" cy="1088517"/>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Feature</a:t>
            </a:r>
            <a:r>
              <a:rPr lang="es-ES" sz="4000" spc="100" dirty="0">
                <a:latin typeface="Open Sans" pitchFamily="2" charset="0"/>
                <a:ea typeface="Open Sans" pitchFamily="2" charset="0"/>
                <a:cs typeface="Open Sans" pitchFamily="2" charset="0"/>
              </a:rPr>
              <a:t> and </a:t>
            </a:r>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representation</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4777596" y="2233024"/>
            <a:ext cx="6916646"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s-ES" sz="2000" b="1" spc="100" dirty="0" err="1">
                <a:latin typeface="Open Sans" pitchFamily="2" charset="0"/>
                <a:ea typeface="Open Sans" pitchFamily="2" charset="0"/>
                <a:cs typeface="Open Sans" pitchFamily="2" charset="0"/>
              </a:rPr>
              <a:t>Shape</a:t>
            </a:r>
            <a:r>
              <a:rPr lang="es-ES" sz="2000" b="1" spc="100" dirty="0">
                <a:latin typeface="Open Sans" pitchFamily="2" charset="0"/>
                <a:ea typeface="Open Sans" pitchFamily="2" charset="0"/>
                <a:cs typeface="Open Sans" pitchFamily="2" charset="0"/>
              </a:rPr>
              <a:t> </a:t>
            </a:r>
            <a:r>
              <a:rPr lang="es-ES" sz="2000" b="1" spc="100" dirty="0" err="1">
                <a:latin typeface="Open Sans" pitchFamily="2" charset="0"/>
                <a:ea typeface="Open Sans" pitchFamily="2" charset="0"/>
                <a:cs typeface="Open Sans" pitchFamily="2" charset="0"/>
              </a:rPr>
              <a:t>Adapted</a:t>
            </a:r>
            <a:r>
              <a:rPr lang="es-ES" sz="2000" b="1"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regions</a:t>
            </a:r>
            <a:r>
              <a:rPr lang="es-ES" sz="2000" spc="100" dirty="0">
                <a:latin typeface="Open Sans" pitchFamily="2" charset="0"/>
                <a:ea typeface="Open Sans" pitchFamily="2" charset="0"/>
                <a:cs typeface="Open Sans" pitchFamily="2" charset="0"/>
              </a:rPr>
              <a:t> (</a:t>
            </a:r>
            <a:r>
              <a:rPr lang="es-ES" sz="2000" spc="100" dirty="0">
                <a:solidFill>
                  <a:srgbClr val="00B0F0"/>
                </a:solidFill>
                <a:latin typeface="Open Sans" pitchFamily="2" charset="0"/>
                <a:ea typeface="Open Sans" pitchFamily="2" charset="0"/>
                <a:cs typeface="Open Sans" pitchFamily="2" charset="0"/>
              </a:rPr>
              <a:t>SA</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elliptical</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adaptation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points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interest</a:t>
            </a:r>
            <a:r>
              <a:rPr lang="es-ES" sz="2000" spc="100" dirty="0">
                <a:latin typeface="Open Sans" pitchFamily="2" charset="0"/>
                <a:ea typeface="Open Sans" pitchFamily="2" charset="0"/>
                <a:cs typeface="Open Sans" pitchFamily="2" charset="0"/>
              </a:rPr>
              <a:t>. Focus </a:t>
            </a:r>
            <a:r>
              <a:rPr lang="es-ES" sz="2000" spc="100" dirty="0" err="1">
                <a:latin typeface="Open Sans" pitchFamily="2" charset="0"/>
                <a:ea typeface="Open Sans" pitchFamily="2" charset="0"/>
                <a:cs typeface="Open Sans" pitchFamily="2" charset="0"/>
              </a:rPr>
              <a:t>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corner-like</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features</a:t>
            </a:r>
            <a:r>
              <a:rPr lang="es-ES" sz="2000" spc="100" dirty="0">
                <a:latin typeface="Open Sans" pitchFamily="2" charset="0"/>
                <a:ea typeface="Open Sans" pitchFamily="2" charset="0"/>
                <a:cs typeface="Open Sans" pitchFamily="2" charset="0"/>
              </a:rPr>
              <a:t>.</a:t>
            </a: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b="1" spc="100" dirty="0" err="1">
                <a:latin typeface="Open Sans" pitchFamily="2" charset="0"/>
                <a:ea typeface="Open Sans" pitchFamily="2" charset="0"/>
                <a:cs typeface="Open Sans" pitchFamily="2" charset="0"/>
              </a:rPr>
              <a:t>Maximally</a:t>
            </a:r>
            <a:r>
              <a:rPr lang="es-ES" sz="2000" b="1" spc="100" dirty="0">
                <a:latin typeface="Open Sans" pitchFamily="2" charset="0"/>
                <a:ea typeface="Open Sans" pitchFamily="2" charset="0"/>
                <a:cs typeface="Open Sans" pitchFamily="2" charset="0"/>
              </a:rPr>
              <a:t> </a:t>
            </a:r>
            <a:r>
              <a:rPr lang="es-ES" sz="2000" b="1" spc="100" dirty="0" err="1">
                <a:latin typeface="Open Sans" pitchFamily="2" charset="0"/>
                <a:ea typeface="Open Sans" pitchFamily="2" charset="0"/>
                <a:cs typeface="Open Sans" pitchFamily="2" charset="0"/>
              </a:rPr>
              <a:t>Stable</a:t>
            </a:r>
            <a:r>
              <a:rPr lang="es-ES" sz="2000" b="1"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regions</a:t>
            </a:r>
            <a:r>
              <a:rPr lang="es-ES" sz="2000" spc="100" dirty="0">
                <a:latin typeface="Open Sans" pitchFamily="2" charset="0"/>
                <a:ea typeface="Open Sans" pitchFamily="2" charset="0"/>
                <a:cs typeface="Open Sans" pitchFamily="2" charset="0"/>
              </a:rPr>
              <a:t> (</a:t>
            </a:r>
            <a:r>
              <a:rPr lang="es-ES" sz="2000" spc="100" dirty="0">
                <a:solidFill>
                  <a:schemeClr val="accent4"/>
                </a:solidFill>
                <a:latin typeface="Open Sans" pitchFamily="2" charset="0"/>
                <a:ea typeface="Open Sans" pitchFamily="2" charset="0"/>
                <a:cs typeface="Open Sans" pitchFamily="2" charset="0"/>
              </a:rPr>
              <a:t>MS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areas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approximately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stable</a:t>
            </a:r>
            <a:r>
              <a:rPr lang="es-ES" sz="2000" spc="100" dirty="0">
                <a:latin typeface="Open Sans" pitchFamily="2" charset="0"/>
                <a:ea typeface="Open Sans" pitchFamily="2" charset="0"/>
                <a:cs typeface="Open Sans" pitchFamily="2" charset="0"/>
              </a:rPr>
              <a:t> as </a:t>
            </a:r>
            <a:r>
              <a:rPr lang="es-ES" sz="2000" spc="100" dirty="0" err="1">
                <a:latin typeface="Open Sans" pitchFamily="2" charset="0"/>
                <a:ea typeface="Open Sans" pitchFamily="2" charset="0"/>
                <a:cs typeface="Open Sans" pitchFamily="2" charset="0"/>
              </a:rPr>
              <a:t>the</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intesity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threshold</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changes</a:t>
            </a:r>
            <a:r>
              <a:rPr lang="es-ES" sz="2000" spc="100" dirty="0">
                <a:latin typeface="Open Sans" pitchFamily="2" charset="0"/>
                <a:ea typeface="Open Sans" pitchFamily="2" charset="0"/>
                <a:cs typeface="Open Sans" pitchFamily="2" charset="0"/>
              </a:rPr>
              <a:t>. Focus </a:t>
            </a:r>
            <a:r>
              <a:rPr lang="es-ES" sz="2000" spc="100" dirty="0" err="1">
                <a:latin typeface="Open Sans" pitchFamily="2" charset="0"/>
                <a:ea typeface="Open Sans" pitchFamily="2" charset="0"/>
                <a:cs typeface="Open Sans" pitchFamily="2" charset="0"/>
              </a:rPr>
              <a:t>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high</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contrast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zones</a:t>
            </a:r>
            <a:r>
              <a:rPr lang="es-ES" sz="2000" spc="100" dirty="0">
                <a:latin typeface="Open Sans" pitchFamily="2" charset="0"/>
                <a:ea typeface="Open Sans" pitchFamily="2" charset="0"/>
                <a:cs typeface="Open Sans" pitchFamily="2" charset="0"/>
              </a:rPr>
              <a:t>.</a:t>
            </a:r>
          </a:p>
          <a:p>
            <a:pPr algn="l"/>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p:txBody>
      </p:sp>
      <p:pic>
        <p:nvPicPr>
          <p:cNvPr id="4" name="Picture 3">
            <a:extLst>
              <a:ext uri="{FF2B5EF4-FFF2-40B4-BE49-F238E27FC236}">
                <a16:creationId xmlns:a16="http://schemas.microsoft.com/office/drawing/2014/main" id="{3FCFBAD6-67BF-4616-B327-DAC43CCA3EF3}"/>
              </a:ext>
            </a:extLst>
          </p:cNvPr>
          <p:cNvPicPr>
            <a:picLocks noChangeAspect="1"/>
          </p:cNvPicPr>
          <p:nvPr/>
        </p:nvPicPr>
        <p:blipFill>
          <a:blip r:embed="rId5"/>
          <a:stretch>
            <a:fillRect/>
          </a:stretch>
        </p:blipFill>
        <p:spPr>
          <a:xfrm>
            <a:off x="27002" y="0"/>
            <a:ext cx="4225308" cy="6858000"/>
          </a:xfrm>
          <a:prstGeom prst="rect">
            <a:avLst/>
          </a:prstGeom>
        </p:spPr>
      </p:pic>
    </p:spTree>
    <p:extLst>
      <p:ext uri="{BB962C8B-B14F-4D97-AF65-F5344CB8AC3E}">
        <p14:creationId xmlns:p14="http://schemas.microsoft.com/office/powerpoint/2010/main" val="6727140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966508" y="3372585"/>
            <a:ext cx="6858002" cy="112835"/>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4451927" y="-13427"/>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15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4777596" y="699185"/>
            <a:ext cx="6364858" cy="1088517"/>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Feature</a:t>
            </a:r>
            <a:r>
              <a:rPr lang="es-ES" sz="4000" spc="100" dirty="0">
                <a:latin typeface="Open Sans" pitchFamily="2" charset="0"/>
                <a:ea typeface="Open Sans" pitchFamily="2" charset="0"/>
                <a:cs typeface="Open Sans" pitchFamily="2" charset="0"/>
              </a:rPr>
              <a:t> and </a:t>
            </a:r>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representation</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4777596" y="2233024"/>
            <a:ext cx="6916646"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2000" spc="100" dirty="0">
                <a:latin typeface="Open Sans" pitchFamily="2" charset="0"/>
                <a:ea typeface="Open Sans" pitchFamily="2" charset="0"/>
                <a:cs typeface="Open Sans" pitchFamily="2" charset="0"/>
              </a:rPr>
              <a:t>SA and MS are </a:t>
            </a:r>
            <a:r>
              <a:rPr lang="es-ES" sz="2000" spc="100" dirty="0" err="1">
                <a:latin typeface="Open Sans" pitchFamily="2" charset="0"/>
                <a:ea typeface="Open Sans" pitchFamily="2" charset="0"/>
                <a:cs typeface="Open Sans" pitchFamily="2" charset="0"/>
              </a:rPr>
              <a:t>computed</a:t>
            </a:r>
            <a:r>
              <a:rPr lang="es-ES" sz="2000" spc="100" dirty="0">
                <a:latin typeface="Open Sans" pitchFamily="2" charset="0"/>
                <a:ea typeface="Open Sans" pitchFamily="2" charset="0"/>
                <a:cs typeface="Open Sans" pitchFamily="2" charset="0"/>
              </a:rPr>
              <a:t> as </a:t>
            </a:r>
            <a:r>
              <a:rPr lang="es-ES" sz="2000" spc="100" dirty="0" err="1">
                <a:latin typeface="Open Sans" pitchFamily="2" charset="0"/>
                <a:ea typeface="Open Sans" pitchFamily="2" charset="0"/>
                <a:cs typeface="Open Sans" pitchFamily="2" charset="0"/>
              </a:rPr>
              <a:t>viewpoint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invariant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regions</a:t>
            </a:r>
            <a:endParaRPr lang="es-ES" sz="2000" spc="100" dirty="0">
              <a:latin typeface="Open Sans" pitchFamily="2" charset="0"/>
              <a:ea typeface="Open Sans" pitchFamily="2" charset="0"/>
              <a:cs typeface="Open Sans" pitchFamily="2" charset="0"/>
            </a:endParaRPr>
          </a:p>
          <a:p>
            <a:endParaRPr lang="es-ES" sz="2000" spc="100" dirty="0">
              <a:latin typeface="Open Sans" pitchFamily="2" charset="0"/>
              <a:ea typeface="Open Sans" pitchFamily="2" charset="0"/>
              <a:cs typeface="Open Sans" pitchFamily="2" charset="0"/>
            </a:endParaRPr>
          </a:p>
          <a:p>
            <a:r>
              <a:rPr lang="es-ES" sz="2000" spc="100" dirty="0">
                <a:latin typeface="Open Sans" pitchFamily="2" charset="0"/>
                <a:ea typeface="Open Sans" pitchFamily="2" charset="0"/>
                <a:cs typeface="Open Sans" pitchFamily="2" charset="0"/>
              </a:rPr>
              <a:t>+</a:t>
            </a: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r>
              <a:rPr lang="es-ES" sz="2000" spc="100" dirty="0">
                <a:latin typeface="Open Sans" pitchFamily="2" charset="0"/>
                <a:ea typeface="Open Sans" pitchFamily="2" charset="0"/>
                <a:cs typeface="Open Sans" pitchFamily="2" charset="0"/>
              </a:rPr>
              <a:t>Use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SIFT </a:t>
            </a:r>
            <a:r>
              <a:rPr lang="es-ES" sz="2000" spc="100" dirty="0" err="1">
                <a:latin typeface="Open Sans" pitchFamily="2" charset="0"/>
                <a:ea typeface="Open Sans" pitchFamily="2" charset="0"/>
                <a:cs typeface="Open Sans" pitchFamily="2" charset="0"/>
              </a:rPr>
              <a:t>descriptors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to</a:t>
            </a:r>
            <a:r>
              <a:rPr lang="es-ES" sz="2000" spc="100" dirty="0">
                <a:latin typeface="Open Sans" pitchFamily="2" charset="0"/>
                <a:ea typeface="Open Sans" pitchFamily="2" charset="0"/>
                <a:cs typeface="Open Sans" pitchFamily="2" charset="0"/>
              </a:rPr>
              <a:t> describe </a:t>
            </a:r>
            <a:r>
              <a:rPr lang="es-ES" sz="2000" spc="100" dirty="0" err="1">
                <a:latin typeface="Open Sans" pitchFamily="2" charset="0"/>
                <a:ea typeface="Open Sans" pitchFamily="2" charset="0"/>
                <a:cs typeface="Open Sans" pitchFamily="2" charset="0"/>
              </a:rPr>
              <a:t>the</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regions</a:t>
            </a: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pPr algn="l"/>
            <a:endParaRPr lang="es-ES" sz="2000" spc="100" dirty="0">
              <a:latin typeface="Open Sans" pitchFamily="2" charset="0"/>
              <a:ea typeface="Open Sans" pitchFamily="2" charset="0"/>
              <a:cs typeface="Open Sans" pitchFamily="2" charset="0"/>
            </a:endParaRPr>
          </a:p>
          <a:p>
            <a:r>
              <a:rPr lang="es-ES" sz="2000" spc="100" dirty="0">
                <a:latin typeface="Open Sans" pitchFamily="2" charset="0"/>
                <a:ea typeface="Open Sans" pitchFamily="2" charset="0"/>
                <a:cs typeface="Open Sans" pitchFamily="2" charset="0"/>
              </a:rPr>
              <a:t>=</a:t>
            </a:r>
          </a:p>
          <a:p>
            <a:endParaRPr lang="es-ES" sz="2000" spc="100" dirty="0">
              <a:latin typeface="Open Sans" pitchFamily="2" charset="0"/>
              <a:ea typeface="Open Sans" pitchFamily="2" charset="0"/>
              <a:cs typeface="Open Sans" pitchFamily="2" charset="0"/>
            </a:endParaRPr>
          </a:p>
          <a:p>
            <a:r>
              <a:rPr lang="es-ES" sz="2000" spc="100" dirty="0" err="1">
                <a:latin typeface="Open Sans" pitchFamily="2" charset="0"/>
                <a:ea typeface="Open Sans" pitchFamily="2" charset="0"/>
                <a:cs typeface="Open Sans" pitchFamily="2" charset="0"/>
              </a:rPr>
              <a:t>Description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vectors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invariant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to</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affine</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transformations</a:t>
            </a:r>
            <a:endParaRPr lang="es-ES" sz="2000" spc="100" dirty="0">
              <a:latin typeface="Open Sans" pitchFamily="2" charset="0"/>
              <a:ea typeface="Open Sans" pitchFamily="2" charset="0"/>
              <a:cs typeface="Open Sans" pitchFamily="2" charset="0"/>
            </a:endParaRPr>
          </a:p>
          <a:p>
            <a:pPr algn="l"/>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p:txBody>
      </p:sp>
      <p:pic>
        <p:nvPicPr>
          <p:cNvPr id="4" name="Picture 3">
            <a:extLst>
              <a:ext uri="{FF2B5EF4-FFF2-40B4-BE49-F238E27FC236}">
                <a16:creationId xmlns:a16="http://schemas.microsoft.com/office/drawing/2014/main" id="{3FCFBAD6-67BF-4616-B327-DAC43CCA3EF3}"/>
              </a:ext>
            </a:extLst>
          </p:cNvPr>
          <p:cNvPicPr>
            <a:picLocks noChangeAspect="1"/>
          </p:cNvPicPr>
          <p:nvPr/>
        </p:nvPicPr>
        <p:blipFill>
          <a:blip r:embed="rId5"/>
          <a:stretch>
            <a:fillRect/>
          </a:stretch>
        </p:blipFill>
        <p:spPr>
          <a:xfrm>
            <a:off x="27002" y="0"/>
            <a:ext cx="4225308" cy="6858000"/>
          </a:xfrm>
          <a:prstGeom prst="rect">
            <a:avLst/>
          </a:prstGeom>
        </p:spPr>
      </p:pic>
    </p:spTree>
    <p:extLst>
      <p:ext uri="{BB962C8B-B14F-4D97-AF65-F5344CB8AC3E}">
        <p14:creationId xmlns:p14="http://schemas.microsoft.com/office/powerpoint/2010/main" val="1172243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966508" y="3372585"/>
            <a:ext cx="6858002" cy="112835"/>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4451927" y="-13427"/>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16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4777596" y="699185"/>
            <a:ext cx="6364858" cy="1088517"/>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Feature</a:t>
            </a:r>
            <a:r>
              <a:rPr lang="es-ES" sz="4000" spc="100" dirty="0">
                <a:latin typeface="Open Sans" pitchFamily="2" charset="0"/>
                <a:ea typeface="Open Sans" pitchFamily="2" charset="0"/>
                <a:cs typeface="Open Sans" pitchFamily="2" charset="0"/>
              </a:rPr>
              <a:t> and </a:t>
            </a:r>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representation</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4777596" y="2233024"/>
            <a:ext cx="6916646"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s-ES" sz="2000" spc="100" dirty="0" err="1">
                <a:latin typeface="Open Sans" pitchFamily="2" charset="0"/>
                <a:ea typeface="Open Sans" pitchFamily="2" charset="0"/>
                <a:cs typeface="Open Sans" pitchFamily="2" charset="0"/>
              </a:rPr>
              <a:t>Get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rid</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unstable</a:t>
            </a:r>
            <a:r>
              <a:rPr lang="es-ES" sz="2000" spc="100" dirty="0">
                <a:latin typeface="Open Sans" pitchFamily="2" charset="0"/>
                <a:ea typeface="Open Sans" pitchFamily="2" charset="0"/>
                <a:cs typeface="Open Sans" pitchFamily="2" charset="0"/>
              </a:rPr>
              <a:t> and </a:t>
            </a:r>
            <a:r>
              <a:rPr lang="es-ES" sz="2000" spc="100" dirty="0" err="1">
                <a:latin typeface="Open Sans" pitchFamily="2" charset="0"/>
                <a:ea typeface="Open Sans" pitchFamily="2" charset="0"/>
                <a:cs typeface="Open Sans" pitchFamily="2" charset="0"/>
              </a:rPr>
              <a:t>noisy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regions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by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information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aggregation</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over</a:t>
            </a:r>
            <a:r>
              <a:rPr lang="es-ES" sz="2000" spc="100" dirty="0">
                <a:latin typeface="Open Sans" pitchFamily="2" charset="0"/>
                <a:ea typeface="Open Sans" pitchFamily="2" charset="0"/>
                <a:cs typeface="Open Sans" pitchFamily="2" charset="0"/>
              </a:rPr>
              <a:t> a </a:t>
            </a:r>
            <a:r>
              <a:rPr lang="es-ES" sz="2000" spc="100" dirty="0" err="1">
                <a:latin typeface="Open Sans" pitchFamily="2" charset="0"/>
                <a:ea typeface="Open Sans" pitchFamily="2" charset="0"/>
                <a:cs typeface="Open Sans" pitchFamily="2" charset="0"/>
              </a:rPr>
              <a:t>sequence</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frames</a:t>
            </a:r>
            <a:r>
              <a:rPr lang="es-ES" sz="2000" spc="100" dirty="0">
                <a:latin typeface="Open Sans" pitchFamily="2" charset="0"/>
                <a:ea typeface="Open Sans" pitchFamily="2" charset="0"/>
                <a:cs typeface="Open Sans" pitchFamily="2" charset="0"/>
              </a:rPr>
              <a:t>.</a:t>
            </a: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b="1" spc="100" dirty="0" err="1">
                <a:latin typeface="Open Sans" pitchFamily="2" charset="0"/>
                <a:ea typeface="Open Sans" pitchFamily="2" charset="0"/>
                <a:cs typeface="Open Sans" pitchFamily="2" charset="0"/>
              </a:rPr>
              <a:t>Constant</a:t>
            </a:r>
            <a:r>
              <a:rPr lang="es-ES" sz="2000" b="1" spc="100" dirty="0">
                <a:latin typeface="Open Sans" pitchFamily="2" charset="0"/>
                <a:ea typeface="Open Sans" pitchFamily="2" charset="0"/>
                <a:cs typeface="Open Sans" pitchFamily="2" charset="0"/>
              </a:rPr>
              <a:t> </a:t>
            </a:r>
            <a:r>
              <a:rPr lang="es-ES" sz="2000" b="1" spc="100" dirty="0" err="1">
                <a:latin typeface="Open Sans" pitchFamily="2" charset="0"/>
                <a:ea typeface="Open Sans" pitchFamily="2" charset="0"/>
                <a:cs typeface="Open Sans" pitchFamily="2" charset="0"/>
              </a:rPr>
              <a:t>velocity</a:t>
            </a:r>
            <a:r>
              <a:rPr lang="es-ES" sz="2000" b="1" spc="100" dirty="0">
                <a:latin typeface="Open Sans" pitchFamily="2" charset="0"/>
                <a:ea typeface="Open Sans" pitchFamily="2" charset="0"/>
                <a:cs typeface="Open Sans" pitchFamily="2" charset="0"/>
              </a:rPr>
              <a:t> </a:t>
            </a:r>
            <a:r>
              <a:rPr lang="es-ES" sz="2000" b="1" spc="100" dirty="0" err="1">
                <a:latin typeface="Open Sans" pitchFamily="2" charset="0"/>
                <a:ea typeface="Open Sans" pitchFamily="2" charset="0"/>
                <a:cs typeface="Open Sans" pitchFamily="2" charset="0"/>
              </a:rPr>
              <a:t>dynamical</a:t>
            </a:r>
            <a:r>
              <a:rPr lang="es-ES" sz="2000" b="1" spc="100" dirty="0">
                <a:latin typeface="Open Sans" pitchFamily="2" charset="0"/>
                <a:ea typeface="Open Sans" pitchFamily="2" charset="0"/>
                <a:cs typeface="Open Sans" pitchFamily="2" charset="0"/>
              </a:rPr>
              <a:t> </a:t>
            </a:r>
            <a:r>
              <a:rPr lang="es-ES" sz="2000" b="1" spc="100" dirty="0" err="1">
                <a:latin typeface="Open Sans" pitchFamily="2" charset="0"/>
                <a:ea typeface="Open Sans" pitchFamily="2" charset="0"/>
                <a:cs typeface="Open Sans" pitchFamily="2" charset="0"/>
              </a:rPr>
              <a:t>model</a:t>
            </a:r>
            <a:r>
              <a:rPr lang="es-ES" sz="2000" spc="100" dirty="0">
                <a:latin typeface="Open Sans" pitchFamily="2" charset="0"/>
                <a:ea typeface="Open Sans" pitchFamily="2" charset="0"/>
                <a:cs typeface="Open Sans" pitchFamily="2" charset="0"/>
              </a:rPr>
              <a:t>.</a:t>
            </a: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p:txBody>
      </p:sp>
      <p:pic>
        <p:nvPicPr>
          <p:cNvPr id="6" name="Picture 5">
            <a:extLst>
              <a:ext uri="{FF2B5EF4-FFF2-40B4-BE49-F238E27FC236}">
                <a16:creationId xmlns:a16="http://schemas.microsoft.com/office/drawing/2014/main" id="{DE253F9A-D9B8-4265-BC80-78D206ED48B5}"/>
              </a:ext>
            </a:extLst>
          </p:cNvPr>
          <p:cNvPicPr>
            <a:picLocks noChangeAspect="1"/>
          </p:cNvPicPr>
          <p:nvPr/>
        </p:nvPicPr>
        <p:blipFill>
          <a:blip r:embed="rId5"/>
          <a:stretch>
            <a:fillRect/>
          </a:stretch>
        </p:blipFill>
        <p:spPr>
          <a:xfrm>
            <a:off x="0" y="-13427"/>
            <a:ext cx="4206670" cy="6858000"/>
          </a:xfrm>
          <a:prstGeom prst="rect">
            <a:avLst/>
          </a:prstGeom>
        </p:spPr>
      </p:pic>
    </p:spTree>
    <p:extLst>
      <p:ext uri="{BB962C8B-B14F-4D97-AF65-F5344CB8AC3E}">
        <p14:creationId xmlns:p14="http://schemas.microsoft.com/office/powerpoint/2010/main" val="3367198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17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pic>
        <p:nvPicPr>
          <p:cNvPr id="13" name="Picture 12">
            <a:extLst>
              <a:ext uri="{FF2B5EF4-FFF2-40B4-BE49-F238E27FC236}">
                <a16:creationId xmlns:a16="http://schemas.microsoft.com/office/drawing/2014/main" id="{0A5975E0-9207-4DA5-9A3C-6D620DA10652}"/>
              </a:ext>
            </a:extLst>
          </p:cNvPr>
          <p:cNvPicPr>
            <a:picLocks noChangeAspect="1"/>
          </p:cNvPicPr>
          <p:nvPr/>
        </p:nvPicPr>
        <p:blipFill>
          <a:blip r:embed="rId4"/>
          <a:stretch>
            <a:fillRect/>
          </a:stretch>
        </p:blipFill>
        <p:spPr>
          <a:xfrm>
            <a:off x="2170081" y="0"/>
            <a:ext cx="8604697" cy="6858000"/>
          </a:xfrm>
          <a:prstGeom prst="rect">
            <a:avLst/>
          </a:prstGeom>
        </p:spPr>
      </p:pic>
    </p:spTree>
    <p:extLst>
      <p:ext uri="{BB962C8B-B14F-4D97-AF65-F5344CB8AC3E}">
        <p14:creationId xmlns:p14="http://schemas.microsoft.com/office/powerpoint/2010/main" val="4038856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18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K-</a:t>
            </a:r>
            <a:r>
              <a:rPr lang="es-ES" sz="4000" spc="100" dirty="0" err="1">
                <a:latin typeface="Open Sans" pitchFamily="2" charset="0"/>
                <a:ea typeface="Open Sans" pitchFamily="2" charset="0"/>
                <a:cs typeface="Open Sans" pitchFamily="2" charset="0"/>
              </a:rPr>
              <a:t>Means</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Clustering</a:t>
            </a:r>
            <a:endParaRPr lang="es-ES" sz="4000" b="1" spc="100" dirty="0">
              <a:solidFill>
                <a:srgbClr val="FF0000"/>
              </a:solidFill>
              <a:latin typeface="Open Sans" pitchFamily="2" charset="0"/>
              <a:ea typeface="Open Sans" pitchFamily="2" charset="0"/>
              <a:cs typeface="Open Sans" pitchFamily="2" charset="0"/>
            </a:endParaRPr>
          </a:p>
        </p:txBody>
      </p:sp>
      <p:pic>
        <p:nvPicPr>
          <p:cNvPr id="3" name="Picture 2">
            <a:extLst>
              <a:ext uri="{FF2B5EF4-FFF2-40B4-BE49-F238E27FC236}">
                <a16:creationId xmlns:a16="http://schemas.microsoft.com/office/drawing/2014/main" id="{A7B9DF41-D0FC-4FC7-95E8-31D7321F5FDA}"/>
              </a:ext>
            </a:extLst>
          </p:cNvPr>
          <p:cNvPicPr>
            <a:picLocks noChangeAspect="1"/>
          </p:cNvPicPr>
          <p:nvPr/>
        </p:nvPicPr>
        <p:blipFill>
          <a:blip r:embed="rId5"/>
          <a:stretch>
            <a:fillRect/>
          </a:stretch>
        </p:blipFill>
        <p:spPr>
          <a:xfrm>
            <a:off x="1253526" y="2401343"/>
            <a:ext cx="4600500" cy="2406963"/>
          </a:xfrm>
          <a:prstGeom prst="rect">
            <a:avLst/>
          </a:prstGeom>
        </p:spPr>
      </p:pic>
      <p:pic>
        <p:nvPicPr>
          <p:cNvPr id="5" name="Picture 4">
            <a:extLst>
              <a:ext uri="{FF2B5EF4-FFF2-40B4-BE49-F238E27FC236}">
                <a16:creationId xmlns:a16="http://schemas.microsoft.com/office/drawing/2014/main" id="{07C4AD49-815C-421F-BB34-C82706B61CEF}"/>
              </a:ext>
            </a:extLst>
          </p:cNvPr>
          <p:cNvPicPr>
            <a:picLocks noChangeAspect="1"/>
          </p:cNvPicPr>
          <p:nvPr/>
        </p:nvPicPr>
        <p:blipFill>
          <a:blip r:embed="rId6"/>
          <a:stretch>
            <a:fillRect/>
          </a:stretch>
        </p:blipFill>
        <p:spPr>
          <a:xfrm>
            <a:off x="6604610" y="2401342"/>
            <a:ext cx="4537844" cy="2406963"/>
          </a:xfrm>
          <a:prstGeom prst="rect">
            <a:avLst/>
          </a:prstGeom>
        </p:spPr>
      </p:pic>
    </p:spTree>
    <p:extLst>
      <p:ext uri="{BB962C8B-B14F-4D97-AF65-F5344CB8AC3E}">
        <p14:creationId xmlns:p14="http://schemas.microsoft.com/office/powerpoint/2010/main" val="35843648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19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Video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r>
              <a:rPr lang="es-ES" sz="4000" spc="100" dirty="0">
                <a:latin typeface="Open Sans" pitchFamily="2" charset="0"/>
                <a:ea typeface="Open Sans" pitchFamily="2" charset="0"/>
                <a:cs typeface="Open Sans" pitchFamily="2" charset="0"/>
              </a:rPr>
              <a:t> : K-</a:t>
            </a:r>
            <a:r>
              <a:rPr lang="es-ES" sz="4000" spc="100" dirty="0" err="1">
                <a:latin typeface="Open Sans" pitchFamily="2" charset="0"/>
                <a:ea typeface="Open Sans" pitchFamily="2" charset="0"/>
                <a:cs typeface="Open Sans" pitchFamily="2" charset="0"/>
              </a:rPr>
              <a:t>Means</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Clustering</a:t>
            </a:r>
            <a:endParaRPr lang="es-ES" sz="4000" b="1" spc="100" dirty="0">
              <a:solidFill>
                <a:srgbClr val="FF0000"/>
              </a:solidFill>
              <a:latin typeface="Open Sans" pitchFamily="2" charset="0"/>
              <a:ea typeface="Open Sans" pitchFamily="2" charset="0"/>
              <a:cs typeface="Open Sans" pitchFamily="2" charset="0"/>
            </a:endParaRPr>
          </a:p>
        </p:txBody>
      </p:sp>
      <p:sp>
        <p:nvSpPr>
          <p:cNvPr id="2" name="TextBox 1">
            <a:extLst>
              <a:ext uri="{FF2B5EF4-FFF2-40B4-BE49-F238E27FC236}">
                <a16:creationId xmlns:a16="http://schemas.microsoft.com/office/drawing/2014/main" id="{067B339E-996D-480B-8CFE-D910D98654FD}"/>
              </a:ext>
            </a:extLst>
          </p:cNvPr>
          <p:cNvSpPr txBox="1"/>
          <p:nvPr/>
        </p:nvSpPr>
        <p:spPr>
          <a:xfrm>
            <a:off x="5301673" y="1911497"/>
            <a:ext cx="2161309" cy="4247317"/>
          </a:xfrm>
          <a:prstGeom prst="rect">
            <a:avLst/>
          </a:prstGeom>
          <a:noFill/>
        </p:spPr>
        <p:txBody>
          <a:bodyPr wrap="square" rtlCol="0">
            <a:spAutoFit/>
          </a:bodyPr>
          <a:lstStyle/>
          <a:p>
            <a:r>
              <a:rPr lang="es-ES" dirty="0"/>
              <a:t>cluster1		3</a:t>
            </a:r>
          </a:p>
          <a:p>
            <a:r>
              <a:rPr lang="es-ES" dirty="0"/>
              <a:t>cluster2		2</a:t>
            </a:r>
          </a:p>
          <a:p>
            <a:pPr lvl="1"/>
            <a:r>
              <a:rPr lang="es-ES" dirty="0"/>
              <a:t>		1</a:t>
            </a:r>
          </a:p>
          <a:p>
            <a:pPr lvl="1"/>
            <a:r>
              <a:rPr lang="es-ES" dirty="0"/>
              <a:t>		1</a:t>
            </a:r>
          </a:p>
          <a:p>
            <a:pPr lvl="1"/>
            <a:r>
              <a:rPr lang="es-ES" dirty="0"/>
              <a:t>		1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pPr lvl="1"/>
            <a:r>
              <a:rPr lang="es-ES" dirty="0"/>
              <a:t>		1</a:t>
            </a:r>
          </a:p>
          <a:p>
            <a:r>
              <a:rPr lang="es-ES" dirty="0" err="1"/>
              <a:t>clusterN</a:t>
            </a:r>
            <a:r>
              <a:rPr lang="es-ES" dirty="0"/>
              <a:t>		1</a:t>
            </a:r>
          </a:p>
        </p:txBody>
      </p:sp>
      <p:sp>
        <p:nvSpPr>
          <p:cNvPr id="9" name="Title 1">
            <a:extLst>
              <a:ext uri="{FF2B5EF4-FFF2-40B4-BE49-F238E27FC236}">
                <a16:creationId xmlns:a16="http://schemas.microsoft.com/office/drawing/2014/main" id="{F7B110AF-0551-412B-9CAE-AB8D8451D6DD}"/>
              </a:ext>
            </a:extLst>
          </p:cNvPr>
          <p:cNvSpPr txBox="1">
            <a:spLocks/>
          </p:cNvSpPr>
          <p:nvPr/>
        </p:nvSpPr>
        <p:spPr>
          <a:xfrm>
            <a:off x="1174024" y="1957547"/>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Vector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occurences</a:t>
            </a:r>
            <a:endParaRPr lang="es-ES" sz="2000" spc="100" dirty="0">
              <a:latin typeface="Open Sans" pitchFamily="2" charset="0"/>
              <a:ea typeface="Open Sans" pitchFamily="2" charset="0"/>
              <a:cs typeface="Open Sans" pitchFamily="2" charset="0"/>
            </a:endParaRPr>
          </a:p>
          <a:p>
            <a:pPr algn="l"/>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 </a:t>
            </a:r>
            <a:r>
              <a:rPr lang="es-ES" sz="2000" spc="100" dirty="0" err="1">
                <a:latin typeface="Open Sans" pitchFamily="2" charset="0"/>
                <a:ea typeface="Open Sans" pitchFamily="2" charset="0"/>
                <a:cs typeface="Open Sans" pitchFamily="2" charset="0"/>
              </a:rPr>
              <a:t>frame</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3234151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2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Matching</a:t>
            </a:r>
            <a:r>
              <a:rPr lang="es-ES" sz="4000" spc="100" dirty="0">
                <a:latin typeface="Open Sans" pitchFamily="2" charset="0"/>
                <a:ea typeface="Open Sans" pitchFamily="2" charset="0"/>
                <a:cs typeface="Open Sans" pitchFamily="2" charset="0"/>
              </a:rPr>
              <a:t> in Videos</a:t>
            </a:r>
            <a:endParaRPr lang="es-ES" sz="4000" b="1" spc="100" dirty="0">
              <a:solidFill>
                <a:srgbClr val="FF0000"/>
              </a:solidFill>
              <a:latin typeface="Open Sans" pitchFamily="2" charset="0"/>
              <a:ea typeface="Open Sans" pitchFamily="2" charset="0"/>
              <a:cs typeface="Open Sans" pitchFamily="2" charset="0"/>
            </a:endParaRPr>
          </a:p>
        </p:txBody>
      </p:sp>
      <p:sp>
        <p:nvSpPr>
          <p:cNvPr id="9" name="Title 1">
            <a:extLst>
              <a:ext uri="{FF2B5EF4-FFF2-40B4-BE49-F238E27FC236}">
                <a16:creationId xmlns:a16="http://schemas.microsoft.com/office/drawing/2014/main" id="{1AE3610E-E7E3-402A-A998-D944469A68E9}"/>
              </a:ext>
            </a:extLst>
          </p:cNvPr>
          <p:cNvSpPr txBox="1">
            <a:spLocks/>
          </p:cNvSpPr>
          <p:nvPr/>
        </p:nvSpPr>
        <p:spPr>
          <a:xfrm>
            <a:off x="1174024" y="2233024"/>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Content</a:t>
            </a:r>
            <a:endParaRPr lang="es-ES" sz="2000" b="1" spc="100" dirty="0">
              <a:solidFill>
                <a:srgbClr val="FF0000"/>
              </a:solidFill>
              <a:latin typeface="Open Sans" pitchFamily="2" charset="0"/>
              <a:ea typeface="Open Sans" pitchFamily="2" charset="0"/>
              <a:cs typeface="Open Sans" pitchFamily="2" charset="0"/>
            </a:endParaRPr>
          </a:p>
        </p:txBody>
      </p:sp>
      <p:pic>
        <p:nvPicPr>
          <p:cNvPr id="5" name="Picture 4">
            <a:extLst>
              <a:ext uri="{FF2B5EF4-FFF2-40B4-BE49-F238E27FC236}">
                <a16:creationId xmlns:a16="http://schemas.microsoft.com/office/drawing/2014/main" id="{9B15CB6A-396B-4EE4-99EF-3D9863CFE691}"/>
              </a:ext>
            </a:extLst>
          </p:cNvPr>
          <p:cNvPicPr>
            <a:picLocks noChangeAspect="1"/>
          </p:cNvPicPr>
          <p:nvPr/>
        </p:nvPicPr>
        <p:blipFill>
          <a:blip r:embed="rId5"/>
          <a:stretch>
            <a:fillRect/>
          </a:stretch>
        </p:blipFill>
        <p:spPr>
          <a:xfrm>
            <a:off x="1233505" y="1957547"/>
            <a:ext cx="10245754" cy="3999908"/>
          </a:xfrm>
          <a:prstGeom prst="rect">
            <a:avLst/>
          </a:prstGeom>
        </p:spPr>
      </p:pic>
    </p:spTree>
    <p:extLst>
      <p:ext uri="{BB962C8B-B14F-4D97-AF65-F5344CB8AC3E}">
        <p14:creationId xmlns:p14="http://schemas.microsoft.com/office/powerpoint/2010/main" val="3113443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20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Video</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r>
              <a:rPr lang="es-ES" sz="4000" spc="100" dirty="0">
                <a:latin typeface="Open Sans" pitchFamily="2" charset="0"/>
                <a:ea typeface="Open Sans" pitchFamily="2" charset="0"/>
                <a:cs typeface="Open Sans" pitchFamily="2" charset="0"/>
              </a:rPr>
              <a:t>: K-</a:t>
            </a:r>
            <a:r>
              <a:rPr lang="es-ES" sz="4000" spc="100" dirty="0" err="1">
                <a:latin typeface="Open Sans" pitchFamily="2" charset="0"/>
                <a:ea typeface="Open Sans" pitchFamily="2" charset="0"/>
                <a:cs typeface="Open Sans" pitchFamily="2" charset="0"/>
              </a:rPr>
              <a:t>Means</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Clustering</a:t>
            </a:r>
            <a:endParaRPr lang="es-ES" sz="4000" b="1" spc="100" dirty="0">
              <a:solidFill>
                <a:srgbClr val="FF0000"/>
              </a:solidFill>
              <a:latin typeface="Open Sans" pitchFamily="2" charset="0"/>
              <a:ea typeface="Open Sans" pitchFamily="2" charset="0"/>
              <a:cs typeface="Open Sans" pitchFamily="2" charset="0"/>
            </a:endParaRPr>
          </a:p>
        </p:txBody>
      </p:sp>
      <p:sp>
        <p:nvSpPr>
          <p:cNvPr id="8" name="Title 1">
            <a:extLst>
              <a:ext uri="{FF2B5EF4-FFF2-40B4-BE49-F238E27FC236}">
                <a16:creationId xmlns:a16="http://schemas.microsoft.com/office/drawing/2014/main" id="{EC88A53A-DB04-46AC-9EF4-1782FD9F0806}"/>
              </a:ext>
            </a:extLst>
          </p:cNvPr>
          <p:cNvSpPr txBox="1">
            <a:spLocks/>
          </p:cNvSpPr>
          <p:nvPr/>
        </p:nvSpPr>
        <p:spPr>
          <a:xfrm>
            <a:off x="1174024" y="2233024"/>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err="1">
                <a:latin typeface="Open Sans" pitchFamily="2" charset="0"/>
                <a:ea typeface="Open Sans" pitchFamily="2" charset="0"/>
                <a:cs typeface="Open Sans" pitchFamily="2" charset="0"/>
              </a:rPr>
              <a:t>Inverted</a:t>
            </a:r>
            <a:r>
              <a:rPr lang="es-ES" sz="2000" spc="100" dirty="0">
                <a:latin typeface="Open Sans" pitchFamily="2" charset="0"/>
                <a:ea typeface="Open Sans" pitchFamily="2" charset="0"/>
                <a:cs typeface="Open Sans" pitchFamily="2" charset="0"/>
              </a:rPr>
              <a:t> File </a:t>
            </a:r>
            <a:r>
              <a:rPr lang="es-ES" sz="2000" spc="100" dirty="0" err="1">
                <a:latin typeface="Open Sans" pitchFamily="2" charset="0"/>
                <a:ea typeface="Open Sans" pitchFamily="2" charset="0"/>
                <a:cs typeface="Open Sans" pitchFamily="2" charset="0"/>
              </a:rPr>
              <a:t>Index</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p:txBody>
      </p:sp>
      <p:sp>
        <p:nvSpPr>
          <p:cNvPr id="9" name="TextBox 8">
            <a:extLst>
              <a:ext uri="{FF2B5EF4-FFF2-40B4-BE49-F238E27FC236}">
                <a16:creationId xmlns:a16="http://schemas.microsoft.com/office/drawing/2014/main" id="{C2871007-93D2-4738-9DCA-23AB700DF053}"/>
              </a:ext>
            </a:extLst>
          </p:cNvPr>
          <p:cNvSpPr txBox="1"/>
          <p:nvPr/>
        </p:nvSpPr>
        <p:spPr>
          <a:xfrm>
            <a:off x="5353477" y="2233024"/>
            <a:ext cx="5664499" cy="3139321"/>
          </a:xfrm>
          <a:prstGeom prst="rect">
            <a:avLst/>
          </a:prstGeom>
          <a:noFill/>
        </p:spPr>
        <p:txBody>
          <a:bodyPr wrap="square" rtlCol="0">
            <a:spAutoFit/>
          </a:bodyPr>
          <a:lstStyle/>
          <a:p>
            <a:r>
              <a:rPr lang="es-ES" dirty="0"/>
              <a:t>cluster1		frame1 (3), frame3 (2), frame10 (2)</a:t>
            </a:r>
          </a:p>
          <a:p>
            <a:r>
              <a:rPr lang="es-ES" dirty="0"/>
              <a:t>cluster2	 	frame1 (2), frame2 (1)</a:t>
            </a:r>
          </a:p>
          <a:p>
            <a:r>
              <a:rPr lang="es-ES" dirty="0"/>
              <a:t>		frame1 (1), frame2 (4)</a:t>
            </a:r>
          </a:p>
          <a:p>
            <a:r>
              <a:rPr lang="es-ES" dirty="0"/>
              <a:t>		frame1 (1), frame5 (7)</a:t>
            </a:r>
          </a:p>
          <a:p>
            <a:r>
              <a:rPr lang="es-ES" dirty="0"/>
              <a:t>		frame1 (1), frame12 (3)</a:t>
            </a:r>
          </a:p>
          <a:p>
            <a:r>
              <a:rPr lang="es-ES" dirty="0"/>
              <a:t>          …		frame1 (1), frame4 (1)</a:t>
            </a:r>
          </a:p>
          <a:p>
            <a:r>
              <a:rPr lang="es-ES" dirty="0"/>
              <a:t>		frame1 (1), frame9 (12)</a:t>
            </a:r>
          </a:p>
          <a:p>
            <a:r>
              <a:rPr lang="es-ES" dirty="0"/>
              <a:t>		frame1 (1)</a:t>
            </a:r>
          </a:p>
          <a:p>
            <a:r>
              <a:rPr lang="es-ES" dirty="0"/>
              <a:t>		frame1 (1), frame6 (1)</a:t>
            </a:r>
          </a:p>
          <a:p>
            <a:r>
              <a:rPr lang="es-ES" dirty="0"/>
              <a:t>		frame1 (1), frame7 (2)</a:t>
            </a:r>
          </a:p>
          <a:p>
            <a:r>
              <a:rPr lang="es-ES" dirty="0" err="1"/>
              <a:t>clusterN</a:t>
            </a:r>
            <a:r>
              <a:rPr lang="es-ES" dirty="0"/>
              <a:t>		frame1 (1), frame11 (1)</a:t>
            </a:r>
          </a:p>
        </p:txBody>
      </p:sp>
    </p:spTree>
    <p:extLst>
      <p:ext uri="{BB962C8B-B14F-4D97-AF65-F5344CB8AC3E}">
        <p14:creationId xmlns:p14="http://schemas.microsoft.com/office/powerpoint/2010/main" val="304244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0" y="-20688"/>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21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Scene</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Matching</a:t>
            </a:r>
            <a:endParaRPr lang="es-ES" sz="4000" b="1" spc="100" dirty="0">
              <a:solidFill>
                <a:srgbClr val="FF0000"/>
              </a:solidFill>
              <a:latin typeface="Open Sans" pitchFamily="2" charset="0"/>
              <a:ea typeface="Open Sans" pitchFamily="2" charset="0"/>
              <a:cs typeface="Open Sans" pitchFamily="2" charset="0"/>
            </a:endParaRPr>
          </a:p>
        </p:txBody>
      </p:sp>
      <p:sp>
        <p:nvSpPr>
          <p:cNvPr id="8" name="Title 1">
            <a:extLst>
              <a:ext uri="{FF2B5EF4-FFF2-40B4-BE49-F238E27FC236}">
                <a16:creationId xmlns:a16="http://schemas.microsoft.com/office/drawing/2014/main" id="{C02E011C-14EA-46D9-BD78-D1A02D305143}"/>
              </a:ext>
            </a:extLst>
          </p:cNvPr>
          <p:cNvSpPr txBox="1">
            <a:spLocks/>
          </p:cNvSpPr>
          <p:nvPr/>
        </p:nvSpPr>
        <p:spPr>
          <a:xfrm>
            <a:off x="812800" y="2221613"/>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Content</a:t>
            </a:r>
            <a:endParaRPr lang="es-ES" sz="2000" b="1" spc="100" dirty="0">
              <a:solidFill>
                <a:srgbClr val="FF0000"/>
              </a:solidFill>
              <a:latin typeface="Open Sans" pitchFamily="2" charset="0"/>
              <a:ea typeface="Open Sans" pitchFamily="2" charset="0"/>
              <a:cs typeface="Open Sans" pitchFamily="2" charset="0"/>
            </a:endParaRPr>
          </a:p>
        </p:txBody>
      </p:sp>
      <p:pic>
        <p:nvPicPr>
          <p:cNvPr id="3" name="Picture 2">
            <a:extLst>
              <a:ext uri="{FF2B5EF4-FFF2-40B4-BE49-F238E27FC236}">
                <a16:creationId xmlns:a16="http://schemas.microsoft.com/office/drawing/2014/main" id="{A1013756-20CC-4614-BC92-E6657DB8B721}"/>
              </a:ext>
            </a:extLst>
          </p:cNvPr>
          <p:cNvPicPr>
            <a:picLocks noChangeAspect="1"/>
          </p:cNvPicPr>
          <p:nvPr/>
        </p:nvPicPr>
        <p:blipFill>
          <a:blip r:embed="rId4"/>
          <a:stretch>
            <a:fillRect/>
          </a:stretch>
        </p:blipFill>
        <p:spPr>
          <a:xfrm>
            <a:off x="911781" y="2094510"/>
            <a:ext cx="4708183" cy="3794289"/>
          </a:xfrm>
          <a:prstGeom prst="rect">
            <a:avLst/>
          </a:prstGeom>
        </p:spPr>
      </p:pic>
      <p:pic>
        <p:nvPicPr>
          <p:cNvPr id="11" name="Picture 10">
            <a:extLst>
              <a:ext uri="{FF2B5EF4-FFF2-40B4-BE49-F238E27FC236}">
                <a16:creationId xmlns:a16="http://schemas.microsoft.com/office/drawing/2014/main" id="{DAE60B34-2B7E-4894-A2CD-C98151EB785A}"/>
              </a:ext>
            </a:extLst>
          </p:cNvPr>
          <p:cNvPicPr>
            <a:picLocks noChangeAspect="1"/>
          </p:cNvPicPr>
          <p:nvPr/>
        </p:nvPicPr>
        <p:blipFill>
          <a:blip r:embed="rId5"/>
          <a:stretch>
            <a:fillRect/>
          </a:stretch>
        </p:blipFill>
        <p:spPr>
          <a:xfrm>
            <a:off x="6152485" y="2094510"/>
            <a:ext cx="4989968" cy="3761760"/>
          </a:xfrm>
          <a:prstGeom prst="rect">
            <a:avLst/>
          </a:prstGeom>
        </p:spPr>
      </p:pic>
    </p:spTree>
    <p:extLst>
      <p:ext uri="{BB962C8B-B14F-4D97-AF65-F5344CB8AC3E}">
        <p14:creationId xmlns:p14="http://schemas.microsoft.com/office/powerpoint/2010/main" val="26603576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0" y="-20688"/>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22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Retrieval</a:t>
            </a:r>
            <a:endParaRPr lang="es-ES" sz="4000" b="1" spc="100" dirty="0">
              <a:solidFill>
                <a:srgbClr val="FF0000"/>
              </a:solidFill>
              <a:latin typeface="Open Sans" pitchFamily="2" charset="0"/>
              <a:ea typeface="Open Sans" pitchFamily="2" charset="0"/>
              <a:cs typeface="Open Sans" pitchFamily="2" charset="0"/>
            </a:endParaRPr>
          </a:p>
        </p:txBody>
      </p:sp>
      <p:pic>
        <p:nvPicPr>
          <p:cNvPr id="7" name="Picture 6">
            <a:extLst>
              <a:ext uri="{FF2B5EF4-FFF2-40B4-BE49-F238E27FC236}">
                <a16:creationId xmlns:a16="http://schemas.microsoft.com/office/drawing/2014/main" id="{0639AC3E-870D-4400-9700-E26E2A295EC7}"/>
              </a:ext>
            </a:extLst>
          </p:cNvPr>
          <p:cNvPicPr>
            <a:picLocks noChangeAspect="1"/>
          </p:cNvPicPr>
          <p:nvPr/>
        </p:nvPicPr>
        <p:blipFill>
          <a:blip r:embed="rId4"/>
          <a:stretch>
            <a:fillRect/>
          </a:stretch>
        </p:blipFill>
        <p:spPr>
          <a:xfrm>
            <a:off x="911780" y="2104875"/>
            <a:ext cx="4712949" cy="4261835"/>
          </a:xfrm>
          <a:prstGeom prst="rect">
            <a:avLst/>
          </a:prstGeom>
        </p:spPr>
      </p:pic>
      <p:pic>
        <p:nvPicPr>
          <p:cNvPr id="10" name="Picture 9">
            <a:extLst>
              <a:ext uri="{FF2B5EF4-FFF2-40B4-BE49-F238E27FC236}">
                <a16:creationId xmlns:a16="http://schemas.microsoft.com/office/drawing/2014/main" id="{0E6F368D-FCB2-4CA1-BE51-CC546BED2C74}"/>
              </a:ext>
            </a:extLst>
          </p:cNvPr>
          <p:cNvPicPr>
            <a:picLocks noChangeAspect="1"/>
          </p:cNvPicPr>
          <p:nvPr/>
        </p:nvPicPr>
        <p:blipFill>
          <a:blip r:embed="rId5"/>
          <a:stretch>
            <a:fillRect/>
          </a:stretch>
        </p:blipFill>
        <p:spPr>
          <a:xfrm>
            <a:off x="6281265" y="2104875"/>
            <a:ext cx="4861188" cy="4267350"/>
          </a:xfrm>
          <a:prstGeom prst="rect">
            <a:avLst/>
          </a:prstGeom>
        </p:spPr>
      </p:pic>
    </p:spTree>
    <p:extLst>
      <p:ext uri="{BB962C8B-B14F-4D97-AF65-F5344CB8AC3E}">
        <p14:creationId xmlns:p14="http://schemas.microsoft.com/office/powerpoint/2010/main" val="2832061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1301016" y="3372581"/>
            <a:ext cx="6858002" cy="112835"/>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4786435"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23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5329382" y="699186"/>
            <a:ext cx="5813071"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Limitations</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5329382" y="2233024"/>
            <a:ext cx="6364859"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s-ES" sz="2000" spc="100" dirty="0" err="1">
                <a:latin typeface="Open Sans" pitchFamily="2" charset="0"/>
                <a:ea typeface="Open Sans" pitchFamily="2" charset="0"/>
                <a:cs typeface="Open Sans" pitchFamily="2" charset="0"/>
              </a:rPr>
              <a:t>Dimensionality</a:t>
            </a: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spc="100" dirty="0" err="1">
                <a:latin typeface="Open Sans" pitchFamily="2" charset="0"/>
                <a:ea typeface="Open Sans" pitchFamily="2" charset="0"/>
                <a:cs typeface="Open Sans" pitchFamily="2" charset="0"/>
              </a:rPr>
              <a:t>Textures</a:t>
            </a: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spc="100" dirty="0">
                <a:latin typeface="Open Sans" pitchFamily="2" charset="0"/>
                <a:ea typeface="Open Sans" pitchFamily="2" charset="0"/>
                <a:cs typeface="Open Sans" pitchFamily="2" charset="0"/>
              </a:rPr>
              <a:t>Low rankings</a:t>
            </a: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p:txBody>
      </p:sp>
      <p:pic>
        <p:nvPicPr>
          <p:cNvPr id="4" name="Picture 3">
            <a:extLst>
              <a:ext uri="{FF2B5EF4-FFF2-40B4-BE49-F238E27FC236}">
                <a16:creationId xmlns:a16="http://schemas.microsoft.com/office/drawing/2014/main" id="{DDF3D0AD-3F8B-4381-9F69-343969ADE6DE}"/>
              </a:ext>
            </a:extLst>
          </p:cNvPr>
          <p:cNvPicPr>
            <a:picLocks noChangeAspect="1"/>
          </p:cNvPicPr>
          <p:nvPr/>
        </p:nvPicPr>
        <p:blipFill>
          <a:blip r:embed="rId4"/>
          <a:stretch>
            <a:fillRect/>
          </a:stretch>
        </p:blipFill>
        <p:spPr>
          <a:xfrm>
            <a:off x="0" y="-683446"/>
            <a:ext cx="4582274" cy="8224892"/>
          </a:xfrm>
          <a:prstGeom prst="rect">
            <a:avLst/>
          </a:prstGeom>
        </p:spPr>
      </p:pic>
    </p:spTree>
    <p:extLst>
      <p:ext uri="{BB962C8B-B14F-4D97-AF65-F5344CB8AC3E}">
        <p14:creationId xmlns:p14="http://schemas.microsoft.com/office/powerpoint/2010/main" val="3783193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5BDBA-BDA0-433C-AB7A-2B3C9A29B95C}"/>
              </a:ext>
            </a:extLst>
          </p:cNvPr>
          <p:cNvSpPr>
            <a:spLocks noGrp="1"/>
          </p:cNvSpPr>
          <p:nvPr>
            <p:ph type="ctrTitle"/>
          </p:nvPr>
        </p:nvSpPr>
        <p:spPr>
          <a:xfrm>
            <a:off x="1524000" y="604794"/>
            <a:ext cx="9144000" cy="2387600"/>
          </a:xfrm>
        </p:spPr>
        <p:txBody>
          <a:bodyPr>
            <a:normAutofit/>
          </a:bodyPr>
          <a:lstStyle/>
          <a:p>
            <a:r>
              <a:rPr lang="es-ES" sz="7200" spc="100" dirty="0">
                <a:latin typeface="Open Sans" pitchFamily="2" charset="0"/>
                <a:ea typeface="Open Sans" pitchFamily="2" charset="0"/>
                <a:cs typeface="Open Sans" pitchFamily="2" charset="0"/>
              </a:rPr>
              <a:t>Video</a:t>
            </a:r>
            <a:r>
              <a:rPr lang="es-ES" sz="7200" b="1" spc="100" dirty="0">
                <a:solidFill>
                  <a:schemeClr val="bg1"/>
                </a:solidFill>
                <a:latin typeface="Open Sans" pitchFamily="2" charset="0"/>
                <a:ea typeface="Open Sans" pitchFamily="2" charset="0"/>
                <a:cs typeface="Open Sans" pitchFamily="2" charset="0"/>
              </a:rPr>
              <a:t> </a:t>
            </a:r>
            <a:r>
              <a:rPr lang="es-ES" sz="7200" b="1" spc="100" dirty="0">
                <a:solidFill>
                  <a:srgbClr val="4285F4"/>
                </a:solidFill>
                <a:latin typeface="Open Sans" pitchFamily="2" charset="0"/>
                <a:ea typeface="Open Sans" pitchFamily="2" charset="0"/>
                <a:cs typeface="Open Sans" pitchFamily="2" charset="0"/>
              </a:rPr>
              <a:t>G</a:t>
            </a:r>
            <a:r>
              <a:rPr lang="es-ES" sz="7200" b="1" spc="100" dirty="0">
                <a:solidFill>
                  <a:srgbClr val="EA4335"/>
                </a:solidFill>
                <a:latin typeface="Open Sans" pitchFamily="2" charset="0"/>
                <a:ea typeface="Open Sans" pitchFamily="2" charset="0"/>
                <a:cs typeface="Open Sans" pitchFamily="2" charset="0"/>
              </a:rPr>
              <a:t>o</a:t>
            </a:r>
            <a:r>
              <a:rPr lang="es-ES" sz="7200" b="1" spc="100" dirty="0">
                <a:solidFill>
                  <a:srgbClr val="FBBC05"/>
                </a:solidFill>
                <a:latin typeface="Open Sans" pitchFamily="2" charset="0"/>
                <a:ea typeface="Open Sans" pitchFamily="2" charset="0"/>
                <a:cs typeface="Open Sans" pitchFamily="2" charset="0"/>
              </a:rPr>
              <a:t>o</a:t>
            </a:r>
            <a:r>
              <a:rPr lang="es-ES" sz="7200" b="1" spc="100" dirty="0">
                <a:solidFill>
                  <a:srgbClr val="4285F4"/>
                </a:solidFill>
                <a:latin typeface="Open Sans" pitchFamily="2" charset="0"/>
                <a:ea typeface="Open Sans" pitchFamily="2" charset="0"/>
                <a:cs typeface="Open Sans" pitchFamily="2" charset="0"/>
              </a:rPr>
              <a:t>g</a:t>
            </a:r>
            <a:r>
              <a:rPr lang="es-ES" sz="7200" b="1" spc="100" dirty="0">
                <a:solidFill>
                  <a:srgbClr val="34A853"/>
                </a:solidFill>
                <a:latin typeface="Open Sans" pitchFamily="2" charset="0"/>
                <a:ea typeface="Open Sans" pitchFamily="2" charset="0"/>
                <a:cs typeface="Open Sans" pitchFamily="2" charset="0"/>
              </a:rPr>
              <a:t>l</a:t>
            </a:r>
            <a:r>
              <a:rPr lang="es-ES" sz="7200" b="1" spc="100" dirty="0">
                <a:solidFill>
                  <a:srgbClr val="FF0000"/>
                </a:solidFill>
                <a:latin typeface="Open Sans" pitchFamily="2" charset="0"/>
                <a:ea typeface="Open Sans" pitchFamily="2" charset="0"/>
                <a:cs typeface="Open Sans" pitchFamily="2" charset="0"/>
              </a:rPr>
              <a:t>e</a:t>
            </a:r>
          </a:p>
        </p:txBody>
      </p:sp>
      <p:sp>
        <p:nvSpPr>
          <p:cNvPr id="3" name="Subtitle 2">
            <a:extLst>
              <a:ext uri="{FF2B5EF4-FFF2-40B4-BE49-F238E27FC236}">
                <a16:creationId xmlns:a16="http://schemas.microsoft.com/office/drawing/2014/main" id="{0A69DC04-3BEA-445F-A343-5D95D1ADA04A}"/>
              </a:ext>
            </a:extLst>
          </p:cNvPr>
          <p:cNvSpPr>
            <a:spLocks noGrp="1"/>
          </p:cNvSpPr>
          <p:nvPr>
            <p:ph type="subTitle" idx="1"/>
          </p:nvPr>
        </p:nvSpPr>
        <p:spPr>
          <a:xfrm>
            <a:off x="1625596" y="3598643"/>
            <a:ext cx="9144000" cy="1655762"/>
          </a:xfrm>
        </p:spPr>
        <p:txBody>
          <a:bodyPr>
            <a:normAutofit/>
          </a:bodyPr>
          <a:lstStyle/>
          <a:p>
            <a:pPr algn="r"/>
            <a:r>
              <a:rPr lang="en-US" i="0" u="none" strike="noStrike" baseline="0" dirty="0">
                <a:latin typeface="Open Sans" pitchFamily="2" charset="0"/>
                <a:ea typeface="Open Sans" pitchFamily="2" charset="0"/>
                <a:cs typeface="Open Sans" pitchFamily="2" charset="0"/>
              </a:rPr>
              <a:t>A Text Retrieval Approach to Object Matching in Videos</a:t>
            </a:r>
            <a:endParaRPr lang="es-ES" sz="3200" dirty="0">
              <a:latin typeface="Open Sans" pitchFamily="2" charset="0"/>
              <a:ea typeface="Open Sans" pitchFamily="2" charset="0"/>
              <a:cs typeface="Open Sans" pitchFamily="2" charset="0"/>
            </a:endParaRPr>
          </a:p>
        </p:txBody>
      </p:sp>
      <p:sp>
        <p:nvSpPr>
          <p:cNvPr id="5" name="Title 1">
            <a:extLst>
              <a:ext uri="{FF2B5EF4-FFF2-40B4-BE49-F238E27FC236}">
                <a16:creationId xmlns:a16="http://schemas.microsoft.com/office/drawing/2014/main" id="{B6257368-DDAC-4369-99B4-09280158748A}"/>
              </a:ext>
            </a:extLst>
          </p:cNvPr>
          <p:cNvSpPr txBox="1">
            <a:spLocks/>
          </p:cNvSpPr>
          <p:nvPr/>
        </p:nvSpPr>
        <p:spPr>
          <a:xfrm>
            <a:off x="1394604" y="815033"/>
            <a:ext cx="3134264" cy="138789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1400" dirty="0" err="1">
                <a:latin typeface="Open Sans" pitchFamily="2" charset="0"/>
                <a:ea typeface="Open Sans" pitchFamily="2" charset="0"/>
                <a:cs typeface="Open Sans" pitchFamily="2" charset="0"/>
              </a:rPr>
              <a:t>An</a:t>
            </a:r>
            <a:r>
              <a:rPr lang="es-ES" sz="1400" dirty="0">
                <a:latin typeface="Open Sans" pitchFamily="2" charset="0"/>
                <a:ea typeface="Open Sans" pitchFamily="2" charset="0"/>
                <a:cs typeface="Open Sans" pitchFamily="2" charset="0"/>
              </a:rPr>
              <a:t> </a:t>
            </a:r>
            <a:r>
              <a:rPr lang="es-ES" sz="1400" dirty="0" err="1">
                <a:latin typeface="Open Sans" pitchFamily="2" charset="0"/>
                <a:ea typeface="Open Sans" pitchFamily="2" charset="0"/>
                <a:cs typeface="Open Sans" pitchFamily="2" charset="0"/>
              </a:rPr>
              <a:t>overview</a:t>
            </a:r>
            <a:r>
              <a:rPr lang="es-ES" sz="1400" dirty="0">
                <a:latin typeface="Open Sans" pitchFamily="2" charset="0"/>
                <a:ea typeface="Open Sans" pitchFamily="2" charset="0"/>
                <a:cs typeface="Open Sans" pitchFamily="2" charset="0"/>
              </a:rPr>
              <a:t> </a:t>
            </a:r>
            <a:r>
              <a:rPr lang="es-ES" sz="1400" dirty="0" err="1">
                <a:latin typeface="Open Sans" pitchFamily="2" charset="0"/>
                <a:ea typeface="Open Sans" pitchFamily="2" charset="0"/>
                <a:cs typeface="Open Sans" pitchFamily="2" charset="0"/>
              </a:rPr>
              <a:t>of</a:t>
            </a:r>
            <a:r>
              <a:rPr lang="es-ES" sz="1400" dirty="0">
                <a:latin typeface="Open Sans" pitchFamily="2" charset="0"/>
                <a:ea typeface="Open Sans" pitchFamily="2" charset="0"/>
                <a:cs typeface="Open Sans" pitchFamily="2" charset="0"/>
              </a:rPr>
              <a:t>:</a:t>
            </a:r>
            <a:endParaRPr lang="es-ES" sz="1400" b="1" dirty="0">
              <a:latin typeface="Open Sans" pitchFamily="2" charset="0"/>
              <a:ea typeface="Open Sans" pitchFamily="2" charset="0"/>
              <a:cs typeface="Open Sans" pitchFamily="2" charset="0"/>
            </a:endParaRPr>
          </a:p>
        </p:txBody>
      </p:sp>
      <p:pic>
        <p:nvPicPr>
          <p:cNvPr id="6" name="Picture 2" descr="Google Logo Color Scheme » Brand and Logo » SchemeColor.com">
            <a:extLst>
              <a:ext uri="{FF2B5EF4-FFF2-40B4-BE49-F238E27FC236}">
                <a16:creationId xmlns:a16="http://schemas.microsoft.com/office/drawing/2014/main" id="{5E04A64C-5A4F-4EBB-807F-D10FEF347F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4335" b="92355"/>
          <a:stretch/>
        </p:blipFill>
        <p:spPr bwMode="auto">
          <a:xfrm>
            <a:off x="1524000" y="2202926"/>
            <a:ext cx="9144000" cy="1037960"/>
          </a:xfrm>
          <a:prstGeom prst="rect">
            <a:avLst/>
          </a:prstGeom>
          <a:noFill/>
          <a:extLst>
            <a:ext uri="{909E8E84-426E-40DD-AFC4-6F175D3DCCD1}">
              <a14:hiddenFill xmlns:a14="http://schemas.microsoft.com/office/drawing/2010/main">
                <a:solidFill>
                  <a:srgbClr val="FFFFFF"/>
                </a:solidFill>
              </a14:hiddenFill>
            </a:ext>
          </a:extLst>
        </p:spPr>
      </p:pic>
      <p:sp>
        <p:nvSpPr>
          <p:cNvPr id="7" name="Partial Circle 6">
            <a:extLst>
              <a:ext uri="{FF2B5EF4-FFF2-40B4-BE49-F238E27FC236}">
                <a16:creationId xmlns:a16="http://schemas.microsoft.com/office/drawing/2014/main" id="{8EEC996B-08DA-4245-B114-DF6E0D5C6883}"/>
              </a:ext>
            </a:extLst>
          </p:cNvPr>
          <p:cNvSpPr/>
          <p:nvPr/>
        </p:nvSpPr>
        <p:spPr>
          <a:xfrm>
            <a:off x="-931652" y="4861689"/>
            <a:ext cx="2961736" cy="2961736"/>
          </a:xfrm>
          <a:prstGeom prst="pie">
            <a:avLst>
              <a:gd name="adj1" fmla="val 0"/>
              <a:gd name="adj2" fmla="val 5398791"/>
            </a:avLst>
          </a:prstGeom>
          <a:solidFill>
            <a:srgbClr val="FBB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4" name="Partial Circle 13">
            <a:extLst>
              <a:ext uri="{FF2B5EF4-FFF2-40B4-BE49-F238E27FC236}">
                <a16:creationId xmlns:a16="http://schemas.microsoft.com/office/drawing/2014/main" id="{76ACEAC1-8EAE-4E37-9D1D-2F8C3A52F175}"/>
              </a:ext>
            </a:extLst>
          </p:cNvPr>
          <p:cNvSpPr/>
          <p:nvPr/>
        </p:nvSpPr>
        <p:spPr>
          <a:xfrm rot="10800000">
            <a:off x="-923026" y="4870315"/>
            <a:ext cx="2961736" cy="2961736"/>
          </a:xfrm>
          <a:prstGeom prst="pie">
            <a:avLst>
              <a:gd name="adj1" fmla="val 0"/>
              <a:gd name="adj2" fmla="val 5398791"/>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5" name="Partial Circle 14">
            <a:extLst>
              <a:ext uri="{FF2B5EF4-FFF2-40B4-BE49-F238E27FC236}">
                <a16:creationId xmlns:a16="http://schemas.microsoft.com/office/drawing/2014/main" id="{AD8E101C-E551-4B82-BFB3-17ED477E8037}"/>
              </a:ext>
            </a:extLst>
          </p:cNvPr>
          <p:cNvSpPr/>
          <p:nvPr/>
        </p:nvSpPr>
        <p:spPr>
          <a:xfrm rot="16200000">
            <a:off x="-931652" y="4870315"/>
            <a:ext cx="2961736" cy="2961736"/>
          </a:xfrm>
          <a:prstGeom prst="pie">
            <a:avLst>
              <a:gd name="adj1" fmla="val 0"/>
              <a:gd name="adj2" fmla="val 5398791"/>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6" name="Partial Circle 15">
            <a:extLst>
              <a:ext uri="{FF2B5EF4-FFF2-40B4-BE49-F238E27FC236}">
                <a16:creationId xmlns:a16="http://schemas.microsoft.com/office/drawing/2014/main" id="{FB64BED7-2041-45D9-B03C-373AAC70C3EF}"/>
              </a:ext>
            </a:extLst>
          </p:cNvPr>
          <p:cNvSpPr/>
          <p:nvPr/>
        </p:nvSpPr>
        <p:spPr>
          <a:xfrm rot="5400000">
            <a:off x="-923027" y="4861689"/>
            <a:ext cx="2961736" cy="2961736"/>
          </a:xfrm>
          <a:prstGeom prst="pie">
            <a:avLst>
              <a:gd name="adj1" fmla="val 0"/>
              <a:gd name="adj2" fmla="val 5398791"/>
            </a:avLst>
          </a:prstGeom>
          <a:solidFill>
            <a:srgbClr val="34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2" name="Oval 11">
            <a:extLst>
              <a:ext uri="{FF2B5EF4-FFF2-40B4-BE49-F238E27FC236}">
                <a16:creationId xmlns:a16="http://schemas.microsoft.com/office/drawing/2014/main" id="{AC8D84A5-2EC9-49F4-AC6F-B60101E12BF5}"/>
              </a:ext>
            </a:extLst>
          </p:cNvPr>
          <p:cNvSpPr/>
          <p:nvPr/>
        </p:nvSpPr>
        <p:spPr>
          <a:xfrm>
            <a:off x="-529089" y="5272877"/>
            <a:ext cx="2157109" cy="21571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Partial Circle 17">
            <a:extLst>
              <a:ext uri="{FF2B5EF4-FFF2-40B4-BE49-F238E27FC236}">
                <a16:creationId xmlns:a16="http://schemas.microsoft.com/office/drawing/2014/main" id="{DB7D8E96-664C-43AA-B7A6-14C6D294E5DF}"/>
              </a:ext>
            </a:extLst>
          </p:cNvPr>
          <p:cNvSpPr/>
          <p:nvPr/>
        </p:nvSpPr>
        <p:spPr>
          <a:xfrm>
            <a:off x="10165747" y="-804014"/>
            <a:ext cx="2961736" cy="2961736"/>
          </a:xfrm>
          <a:prstGeom prst="pie">
            <a:avLst>
              <a:gd name="adj1" fmla="val 0"/>
              <a:gd name="adj2" fmla="val 5398791"/>
            </a:avLst>
          </a:prstGeom>
          <a:solidFill>
            <a:srgbClr val="FBB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19" name="Partial Circle 18">
            <a:extLst>
              <a:ext uri="{FF2B5EF4-FFF2-40B4-BE49-F238E27FC236}">
                <a16:creationId xmlns:a16="http://schemas.microsoft.com/office/drawing/2014/main" id="{45BDB4D3-64CC-4BA7-ABDE-4A6874883DA0}"/>
              </a:ext>
            </a:extLst>
          </p:cNvPr>
          <p:cNvSpPr/>
          <p:nvPr/>
        </p:nvSpPr>
        <p:spPr>
          <a:xfrm rot="10800000">
            <a:off x="10174373" y="-795388"/>
            <a:ext cx="2961736" cy="2961736"/>
          </a:xfrm>
          <a:prstGeom prst="pie">
            <a:avLst>
              <a:gd name="adj1" fmla="val 0"/>
              <a:gd name="adj2" fmla="val 5398791"/>
            </a:avLst>
          </a:prstGeom>
          <a:solidFill>
            <a:srgbClr val="4285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0" name="Partial Circle 19">
            <a:extLst>
              <a:ext uri="{FF2B5EF4-FFF2-40B4-BE49-F238E27FC236}">
                <a16:creationId xmlns:a16="http://schemas.microsoft.com/office/drawing/2014/main" id="{303E84FD-C9DF-4895-A214-123FB33CD50C}"/>
              </a:ext>
            </a:extLst>
          </p:cNvPr>
          <p:cNvSpPr/>
          <p:nvPr/>
        </p:nvSpPr>
        <p:spPr>
          <a:xfrm rot="16200000">
            <a:off x="10165747" y="-795388"/>
            <a:ext cx="2961736" cy="2961736"/>
          </a:xfrm>
          <a:prstGeom prst="pie">
            <a:avLst>
              <a:gd name="adj1" fmla="val 0"/>
              <a:gd name="adj2" fmla="val 5398791"/>
            </a:avLst>
          </a:prstGeom>
          <a:solidFill>
            <a:srgbClr val="EA43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1" name="Partial Circle 20">
            <a:extLst>
              <a:ext uri="{FF2B5EF4-FFF2-40B4-BE49-F238E27FC236}">
                <a16:creationId xmlns:a16="http://schemas.microsoft.com/office/drawing/2014/main" id="{F98E60CC-234B-4912-91EC-06F14EF450A2}"/>
              </a:ext>
            </a:extLst>
          </p:cNvPr>
          <p:cNvSpPr/>
          <p:nvPr/>
        </p:nvSpPr>
        <p:spPr>
          <a:xfrm rot="5400000">
            <a:off x="10174372" y="-804014"/>
            <a:ext cx="2961736" cy="2961736"/>
          </a:xfrm>
          <a:prstGeom prst="pie">
            <a:avLst>
              <a:gd name="adj1" fmla="val 0"/>
              <a:gd name="adj2" fmla="val 5398791"/>
            </a:avLst>
          </a:prstGeom>
          <a:solidFill>
            <a:srgbClr val="34A8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2" name="Oval 21">
            <a:extLst>
              <a:ext uri="{FF2B5EF4-FFF2-40B4-BE49-F238E27FC236}">
                <a16:creationId xmlns:a16="http://schemas.microsoft.com/office/drawing/2014/main" id="{0E7DCC31-65E3-4B3C-9E5B-017FB4421C12}"/>
              </a:ext>
            </a:extLst>
          </p:cNvPr>
          <p:cNvSpPr/>
          <p:nvPr/>
        </p:nvSpPr>
        <p:spPr>
          <a:xfrm>
            <a:off x="10568310" y="-392826"/>
            <a:ext cx="2157109" cy="21571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Subtitle 2">
            <a:extLst>
              <a:ext uri="{FF2B5EF4-FFF2-40B4-BE49-F238E27FC236}">
                <a16:creationId xmlns:a16="http://schemas.microsoft.com/office/drawing/2014/main" id="{71459351-A20D-40DE-B0B9-041F51F9356D}"/>
              </a:ext>
            </a:extLst>
          </p:cNvPr>
          <p:cNvSpPr txBox="1">
            <a:spLocks/>
          </p:cNvSpPr>
          <p:nvPr/>
        </p:nvSpPr>
        <p:spPr>
          <a:xfrm>
            <a:off x="1524000" y="5071768"/>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latin typeface="Open Sans" pitchFamily="2" charset="0"/>
                <a:ea typeface="Open Sans" pitchFamily="2" charset="0"/>
                <a:cs typeface="Open Sans" pitchFamily="2" charset="0"/>
              </a:rPr>
              <a:t>Lorenzo Andrés Vigo del Rosso </a:t>
            </a:r>
            <a:r>
              <a:rPr lang="es-ES" sz="1600" b="0" i="0" dirty="0">
                <a:effectLst/>
                <a:latin typeface="Open Sans" pitchFamily="2" charset="0"/>
                <a:ea typeface="Open Sans" pitchFamily="2" charset="0"/>
                <a:cs typeface="Open Sans" pitchFamily="2" charset="0"/>
              </a:rPr>
              <a:t>• </a:t>
            </a:r>
            <a:r>
              <a:rPr lang="es-ES" sz="1600" b="0" i="0" dirty="0" err="1">
                <a:effectLst/>
                <a:latin typeface="Open Sans" pitchFamily="2" charset="0"/>
                <a:ea typeface="Open Sans" pitchFamily="2" charset="0"/>
                <a:cs typeface="Open Sans" pitchFamily="2" charset="0"/>
              </a:rPr>
              <a:t>Computer</a:t>
            </a:r>
            <a:r>
              <a:rPr lang="es-ES" sz="1600" b="0" i="0" dirty="0">
                <a:effectLst/>
                <a:latin typeface="Open Sans" pitchFamily="2" charset="0"/>
                <a:ea typeface="Open Sans" pitchFamily="2" charset="0"/>
                <a:cs typeface="Open Sans" pitchFamily="2" charset="0"/>
              </a:rPr>
              <a:t> </a:t>
            </a:r>
            <a:r>
              <a:rPr lang="es-ES" sz="1600" b="0" i="0" dirty="0" err="1">
                <a:effectLst/>
                <a:latin typeface="Open Sans" pitchFamily="2" charset="0"/>
                <a:ea typeface="Open Sans" pitchFamily="2" charset="0"/>
                <a:cs typeface="Open Sans" pitchFamily="2" charset="0"/>
              </a:rPr>
              <a:t>Vision</a:t>
            </a:r>
            <a:endParaRPr lang="es-ES" sz="1600" b="0" i="0" dirty="0">
              <a:effectLst/>
              <a:latin typeface="Open Sans" pitchFamily="2" charset="0"/>
              <a:ea typeface="Open Sans" pitchFamily="2" charset="0"/>
              <a:cs typeface="Open Sans" pitchFamily="2" charset="0"/>
            </a:endParaRPr>
          </a:p>
          <a:p>
            <a:r>
              <a:rPr lang="es-ES" sz="1200" dirty="0" err="1">
                <a:latin typeface="Open Sans" pitchFamily="2" charset="0"/>
                <a:ea typeface="Open Sans" pitchFamily="2" charset="0"/>
                <a:cs typeface="Open Sans" pitchFamily="2" charset="0"/>
              </a:rPr>
              <a:t>MSc</a:t>
            </a:r>
            <a:r>
              <a:rPr lang="es-ES" sz="1200" dirty="0">
                <a:latin typeface="Open Sans" pitchFamily="2" charset="0"/>
                <a:ea typeface="Open Sans" pitchFamily="2" charset="0"/>
                <a:cs typeface="Open Sans" pitchFamily="2" charset="0"/>
              </a:rPr>
              <a:t> Fundamental </a:t>
            </a:r>
            <a:r>
              <a:rPr lang="es-ES" sz="1200" dirty="0" err="1">
                <a:latin typeface="Open Sans" pitchFamily="2" charset="0"/>
                <a:ea typeface="Open Sans" pitchFamily="2" charset="0"/>
                <a:cs typeface="Open Sans" pitchFamily="2" charset="0"/>
              </a:rPr>
              <a:t>Principles</a:t>
            </a:r>
            <a:r>
              <a:rPr lang="es-ES" sz="1200" dirty="0">
                <a:latin typeface="Open Sans" pitchFamily="2" charset="0"/>
                <a:ea typeface="Open Sans" pitchFamily="2" charset="0"/>
                <a:cs typeface="Open Sans" pitchFamily="2" charset="0"/>
              </a:rPr>
              <a:t> </a:t>
            </a:r>
            <a:r>
              <a:rPr lang="es-ES" sz="1200" dirty="0" err="1">
                <a:latin typeface="Open Sans" pitchFamily="2" charset="0"/>
                <a:ea typeface="Open Sans" pitchFamily="2" charset="0"/>
                <a:cs typeface="Open Sans" pitchFamily="2" charset="0"/>
              </a:rPr>
              <a:t>of</a:t>
            </a:r>
            <a:r>
              <a:rPr lang="es-ES" sz="1200" dirty="0">
                <a:latin typeface="Open Sans" pitchFamily="2" charset="0"/>
                <a:ea typeface="Open Sans" pitchFamily="2" charset="0"/>
                <a:cs typeface="Open Sans" pitchFamily="2" charset="0"/>
              </a:rPr>
              <a:t> Data </a:t>
            </a:r>
            <a:r>
              <a:rPr lang="es-ES" sz="1200" dirty="0" err="1">
                <a:latin typeface="Open Sans" pitchFamily="2" charset="0"/>
                <a:ea typeface="Open Sans" pitchFamily="2" charset="0"/>
                <a:cs typeface="Open Sans" pitchFamily="2" charset="0"/>
              </a:rPr>
              <a:t>Science</a:t>
            </a:r>
            <a:r>
              <a:rPr lang="es-ES" sz="1200" b="0" i="0" dirty="0">
                <a:effectLst/>
                <a:latin typeface="Open Sans" pitchFamily="2" charset="0"/>
                <a:ea typeface="Open Sans" pitchFamily="2" charset="0"/>
                <a:cs typeface="Open Sans" pitchFamily="2" charset="0"/>
              </a:rPr>
              <a:t> </a:t>
            </a:r>
            <a:r>
              <a:rPr lang="en-US" sz="1200" dirty="0">
                <a:latin typeface="Open Sans" pitchFamily="2" charset="0"/>
                <a:ea typeface="Open Sans" pitchFamily="2" charset="0"/>
                <a:cs typeface="Open Sans" pitchFamily="2" charset="0"/>
              </a:rPr>
              <a:t> </a:t>
            </a:r>
            <a:endParaRPr lang="es-ES" sz="1200" dirty="0">
              <a:latin typeface="Open Sans" pitchFamily="2" charset="0"/>
              <a:ea typeface="Open Sans" pitchFamily="2" charset="0"/>
              <a:cs typeface="Open Sans" pitchFamily="2" charset="0"/>
            </a:endParaRPr>
          </a:p>
        </p:txBody>
      </p:sp>
      <p:pic>
        <p:nvPicPr>
          <p:cNvPr id="2050" name="Picture 2">
            <a:extLst>
              <a:ext uri="{FF2B5EF4-FFF2-40B4-BE49-F238E27FC236}">
                <a16:creationId xmlns:a16="http://schemas.microsoft.com/office/drawing/2014/main" id="{FD49ED75-0FA6-48E2-A018-295BB0C1F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0383" y="5846803"/>
            <a:ext cx="1351233" cy="406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912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1301016" y="3372581"/>
            <a:ext cx="6858002" cy="112835"/>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4786435"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5329382" y="699186"/>
            <a:ext cx="5813071"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Title</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5329382" y="2233024"/>
            <a:ext cx="6364859"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Content</a:t>
            </a:r>
            <a:endParaRPr lang="es-ES" sz="2000" b="1" spc="100" dirty="0">
              <a:solidFill>
                <a:srgbClr val="FF0000"/>
              </a:solidFill>
              <a:latin typeface="Open Sans" pitchFamily="2" charset="0"/>
              <a:ea typeface="Open Sans" pitchFamily="2" charset="0"/>
              <a:cs typeface="Open Sans" pitchFamily="2" charset="0"/>
            </a:endParaRPr>
          </a:p>
        </p:txBody>
      </p:sp>
      <p:pic>
        <p:nvPicPr>
          <p:cNvPr id="3" name="Picture 2" descr="Mother kissing baby girl">
            <a:extLst>
              <a:ext uri="{FF2B5EF4-FFF2-40B4-BE49-F238E27FC236}">
                <a16:creationId xmlns:a16="http://schemas.microsoft.com/office/drawing/2014/main" id="{82CE1A6D-DA0C-4FE0-86A1-0AB84C309401}"/>
              </a:ext>
            </a:extLst>
          </p:cNvPr>
          <p:cNvPicPr>
            <a:picLocks noChangeAspect="1"/>
          </p:cNvPicPr>
          <p:nvPr/>
        </p:nvPicPr>
        <p:blipFill rotWithShape="1">
          <a:blip r:embed="rId4">
            <a:extLst>
              <a:ext uri="{28A0092B-C50C-407E-A947-70E740481C1C}">
                <a14:useLocalDpi xmlns:a14="http://schemas.microsoft.com/office/drawing/2010/main" val="0"/>
              </a:ext>
            </a:extLst>
          </a:blip>
          <a:srcRect l="34181" r="21022"/>
          <a:stretch/>
        </p:blipFill>
        <p:spPr>
          <a:xfrm>
            <a:off x="-33163" y="0"/>
            <a:ext cx="4608779" cy="6858000"/>
          </a:xfrm>
          <a:prstGeom prst="rect">
            <a:avLst/>
          </a:prstGeom>
        </p:spPr>
      </p:pic>
    </p:spTree>
    <p:extLst>
      <p:ext uri="{BB962C8B-B14F-4D97-AF65-F5344CB8AC3E}">
        <p14:creationId xmlns:p14="http://schemas.microsoft.com/office/powerpoint/2010/main" val="38592424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Title</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1174024" y="2233024"/>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Content</a:t>
            </a:r>
            <a:endParaRPr lang="es-ES" sz="2000" b="1" spc="100" dirty="0">
              <a:solidFill>
                <a:srgbClr val="FF0000"/>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10388821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0" y="-20688"/>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Title</a:t>
            </a:r>
            <a:endParaRPr lang="es-ES" sz="4000" b="1" spc="100" dirty="0">
              <a:solidFill>
                <a:srgbClr val="FF0000"/>
              </a:solidFill>
              <a:latin typeface="Open Sans" pitchFamily="2" charset="0"/>
              <a:ea typeface="Open Sans" pitchFamily="2" charset="0"/>
              <a:cs typeface="Open Sans" pitchFamily="2" charset="0"/>
            </a:endParaRPr>
          </a:p>
        </p:txBody>
      </p:sp>
      <p:sp>
        <p:nvSpPr>
          <p:cNvPr id="8" name="Title 1">
            <a:extLst>
              <a:ext uri="{FF2B5EF4-FFF2-40B4-BE49-F238E27FC236}">
                <a16:creationId xmlns:a16="http://schemas.microsoft.com/office/drawing/2014/main" id="{C02E011C-14EA-46D9-BD78-D1A02D305143}"/>
              </a:ext>
            </a:extLst>
          </p:cNvPr>
          <p:cNvSpPr txBox="1">
            <a:spLocks/>
          </p:cNvSpPr>
          <p:nvPr/>
        </p:nvSpPr>
        <p:spPr>
          <a:xfrm>
            <a:off x="812800" y="2221613"/>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a:latin typeface="Open Sans" pitchFamily="2" charset="0"/>
                <a:ea typeface="Open Sans" pitchFamily="2" charset="0"/>
                <a:cs typeface="Open Sans" pitchFamily="2" charset="0"/>
              </a:rPr>
              <a:t>Content</a:t>
            </a:r>
            <a:endParaRPr lang="es-ES" sz="2000" b="1" spc="100" dirty="0">
              <a:solidFill>
                <a:srgbClr val="FF0000"/>
              </a:solidFill>
              <a:latin typeface="Open Sans" pitchFamily="2" charset="0"/>
              <a:ea typeface="Open Sans" pitchFamily="2" charset="0"/>
              <a:cs typeface="Open Sans" pitchFamily="2" charset="0"/>
            </a:endParaRPr>
          </a:p>
        </p:txBody>
      </p:sp>
    </p:spTree>
    <p:extLst>
      <p:ext uri="{BB962C8B-B14F-4D97-AF65-F5344CB8AC3E}">
        <p14:creationId xmlns:p14="http://schemas.microsoft.com/office/powerpoint/2010/main" val="184435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3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err="1">
                <a:latin typeface="Open Sans" pitchFamily="2" charset="0"/>
                <a:ea typeface="Open Sans" pitchFamily="2" charset="0"/>
                <a:cs typeface="Open Sans" pitchFamily="2" charset="0"/>
              </a:rPr>
              <a:t>Object</a:t>
            </a:r>
            <a:r>
              <a:rPr lang="es-ES" sz="4000" spc="100" dirty="0">
                <a:latin typeface="Open Sans" pitchFamily="2" charset="0"/>
                <a:ea typeface="Open Sans" pitchFamily="2" charset="0"/>
                <a:cs typeface="Open Sans" pitchFamily="2" charset="0"/>
              </a:rPr>
              <a:t> </a:t>
            </a:r>
            <a:r>
              <a:rPr lang="es-ES" sz="4000" spc="100" dirty="0" err="1">
                <a:latin typeface="Open Sans" pitchFamily="2" charset="0"/>
                <a:ea typeface="Open Sans" pitchFamily="2" charset="0"/>
                <a:cs typeface="Open Sans" pitchFamily="2" charset="0"/>
              </a:rPr>
              <a:t>Matching</a:t>
            </a:r>
            <a:r>
              <a:rPr lang="es-ES" sz="4000" spc="100" dirty="0">
                <a:latin typeface="Open Sans" pitchFamily="2" charset="0"/>
                <a:ea typeface="Open Sans" pitchFamily="2" charset="0"/>
                <a:cs typeface="Open Sans" pitchFamily="2" charset="0"/>
              </a:rPr>
              <a:t> in Videos</a:t>
            </a:r>
            <a:endParaRPr lang="es-ES" sz="4000" b="1" spc="100" dirty="0">
              <a:solidFill>
                <a:srgbClr val="FF0000"/>
              </a:solidFill>
              <a:latin typeface="Open Sans" pitchFamily="2" charset="0"/>
              <a:ea typeface="Open Sans" pitchFamily="2" charset="0"/>
              <a:cs typeface="Open Sans" pitchFamily="2" charset="0"/>
            </a:endParaRP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1801092" y="2267791"/>
            <a:ext cx="4516582" cy="347287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4400" b="1" spc="100" dirty="0">
                <a:solidFill>
                  <a:srgbClr val="EA4335"/>
                </a:solidFill>
                <a:latin typeface="Open Sans" pitchFamily="2" charset="0"/>
                <a:ea typeface="Open Sans" pitchFamily="2" charset="0"/>
                <a:cs typeface="Open Sans" pitchFamily="2" charset="0"/>
              </a:rPr>
              <a:t>ACCURACY</a:t>
            </a:r>
          </a:p>
        </p:txBody>
      </p:sp>
      <p:sp>
        <p:nvSpPr>
          <p:cNvPr id="8" name="Title 1">
            <a:extLst>
              <a:ext uri="{FF2B5EF4-FFF2-40B4-BE49-F238E27FC236}">
                <a16:creationId xmlns:a16="http://schemas.microsoft.com/office/drawing/2014/main" id="{BECB5D37-D560-4BD1-8E57-71587A55239A}"/>
              </a:ext>
            </a:extLst>
          </p:cNvPr>
          <p:cNvSpPr txBox="1">
            <a:spLocks/>
          </p:cNvSpPr>
          <p:nvPr/>
        </p:nvSpPr>
        <p:spPr>
          <a:xfrm>
            <a:off x="6317674" y="2267791"/>
            <a:ext cx="4516582" cy="347287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4400" b="1" spc="100" dirty="0">
                <a:solidFill>
                  <a:srgbClr val="EA4335"/>
                </a:solidFill>
                <a:latin typeface="Open Sans" pitchFamily="2" charset="0"/>
                <a:ea typeface="Open Sans" pitchFamily="2" charset="0"/>
                <a:cs typeface="Open Sans" pitchFamily="2" charset="0"/>
              </a:rPr>
              <a:t>SPEED</a:t>
            </a:r>
          </a:p>
        </p:txBody>
      </p:sp>
    </p:spTree>
    <p:extLst>
      <p:ext uri="{BB962C8B-B14F-4D97-AF65-F5344CB8AC3E}">
        <p14:creationId xmlns:p14="http://schemas.microsoft.com/office/powerpoint/2010/main" val="194785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V="1">
            <a:off x="911780" y="1708927"/>
            <a:ext cx="10230673" cy="104848"/>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4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29" name="Title 1">
            <a:extLst>
              <a:ext uri="{FF2B5EF4-FFF2-40B4-BE49-F238E27FC236}">
                <a16:creationId xmlns:a16="http://schemas.microsoft.com/office/drawing/2014/main" id="{A4AE4DB9-7ED6-4EE7-BF41-F0D992333475}"/>
              </a:ext>
            </a:extLst>
          </p:cNvPr>
          <p:cNvSpPr txBox="1">
            <a:spLocks/>
          </p:cNvSpPr>
          <p:nvPr/>
        </p:nvSpPr>
        <p:spPr>
          <a:xfrm>
            <a:off x="812799" y="689950"/>
            <a:ext cx="10520218"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Video</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8" name="Title 1">
            <a:extLst>
              <a:ext uri="{FF2B5EF4-FFF2-40B4-BE49-F238E27FC236}">
                <a16:creationId xmlns:a16="http://schemas.microsoft.com/office/drawing/2014/main" id="{C02E011C-14EA-46D9-BD78-D1A02D305143}"/>
              </a:ext>
            </a:extLst>
          </p:cNvPr>
          <p:cNvSpPr txBox="1">
            <a:spLocks/>
          </p:cNvSpPr>
          <p:nvPr/>
        </p:nvSpPr>
        <p:spPr>
          <a:xfrm>
            <a:off x="812800" y="2221613"/>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buFont typeface="Arial" panose="020B0604020202020204" pitchFamily="34" charset="0"/>
              <a:buChar char="•"/>
            </a:pPr>
            <a:r>
              <a:rPr lang="es-ES" sz="2000" spc="100" dirty="0" err="1">
                <a:latin typeface="Open Sans" pitchFamily="2" charset="0"/>
                <a:ea typeface="Open Sans" pitchFamily="2" charset="0"/>
                <a:cs typeface="Open Sans" pitchFamily="2" charset="0"/>
              </a:rPr>
              <a:t>Not</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owned</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by</a:t>
            </a:r>
            <a:r>
              <a:rPr lang="es-ES" sz="2000" spc="100" dirty="0">
                <a:latin typeface="Open Sans" pitchFamily="2" charset="0"/>
                <a:ea typeface="Open Sans" pitchFamily="2" charset="0"/>
                <a:cs typeface="Open Sans" pitchFamily="2" charset="0"/>
              </a:rPr>
              <a:t> Google </a:t>
            </a:r>
            <a:r>
              <a:rPr lang="es-ES" sz="2000" spc="100" dirty="0" err="1">
                <a:latin typeface="Open Sans" pitchFamily="2" charset="0"/>
                <a:ea typeface="Open Sans" pitchFamily="2" charset="0"/>
                <a:cs typeface="Open Sans" pitchFamily="2" charset="0"/>
              </a:rPr>
              <a:t>by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any</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means</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endParaRPr lang="es-ES" sz="2000" b="1" spc="100" dirty="0">
              <a:solidFill>
                <a:srgbClr val="FF0000"/>
              </a:solidFill>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spc="100" dirty="0">
                <a:latin typeface="Open Sans" pitchFamily="2" charset="0"/>
                <a:ea typeface="Open Sans" pitchFamily="2" charset="0"/>
                <a:cs typeface="Open Sans" pitchFamily="2" charset="0"/>
              </a:rPr>
              <a:t>Great </a:t>
            </a:r>
            <a:r>
              <a:rPr lang="es-ES" sz="2000" spc="100" dirty="0" err="1">
                <a:latin typeface="Open Sans" pitchFamily="2" charset="0"/>
                <a:ea typeface="Open Sans" pitchFamily="2" charset="0"/>
                <a:cs typeface="Open Sans" pitchFamily="2" charset="0"/>
              </a:rPr>
              <a:t>speed</a:t>
            </a:r>
            <a:r>
              <a:rPr lang="es-ES" sz="2000" spc="100" dirty="0">
                <a:latin typeface="Open Sans" pitchFamily="2" charset="0"/>
                <a:ea typeface="Open Sans" pitchFamily="2" charset="0"/>
                <a:cs typeface="Open Sans" pitchFamily="2" charset="0"/>
              </a:rPr>
              <a:t> in </a:t>
            </a:r>
            <a:r>
              <a:rPr lang="es-ES" sz="2000" spc="100" dirty="0" err="1">
                <a:latin typeface="Open Sans" pitchFamily="2" charset="0"/>
                <a:ea typeface="Open Sans" pitchFamily="2" charset="0"/>
                <a:cs typeface="Open Sans" pitchFamily="2" charset="0"/>
              </a:rPr>
              <a:t>retrieval</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of</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results</a:t>
            </a:r>
            <a:r>
              <a:rPr lang="es-ES" sz="2000" spc="100" dirty="0">
                <a:latin typeface="Open Sans" pitchFamily="2" charset="0"/>
                <a:ea typeface="Open Sans" pitchFamily="2" charset="0"/>
                <a:cs typeface="Open Sans" pitchFamily="2" charset="0"/>
              </a:rPr>
              <a:t>.</a:t>
            </a:r>
          </a:p>
          <a:p>
            <a:pPr marL="342900" indent="-342900" algn="l">
              <a:buFont typeface="Arial" panose="020B0604020202020204" pitchFamily="34" charset="0"/>
              <a:buChar char="•"/>
            </a:pPr>
            <a:endParaRPr lang="es-ES" sz="2000" spc="100" dirty="0">
              <a:latin typeface="Open Sans" pitchFamily="2" charset="0"/>
              <a:ea typeface="Open Sans" pitchFamily="2" charset="0"/>
              <a:cs typeface="Open Sans" pitchFamily="2" charset="0"/>
            </a:endParaRPr>
          </a:p>
          <a:p>
            <a:pPr marL="342900" indent="-342900" algn="l">
              <a:buFont typeface="Arial" panose="020B0604020202020204" pitchFamily="34" charset="0"/>
              <a:buChar char="•"/>
            </a:pPr>
            <a:r>
              <a:rPr lang="es-ES" sz="2000" spc="100" dirty="0" err="1">
                <a:latin typeface="Open Sans" pitchFamily="2" charset="0"/>
                <a:ea typeface="Open Sans" pitchFamily="2" charset="0"/>
                <a:cs typeface="Open Sans" pitchFamily="2" charset="0"/>
              </a:rPr>
              <a:t>Results</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presented</a:t>
            </a:r>
            <a:r>
              <a:rPr lang="es-ES" sz="2000" spc="100" dirty="0">
                <a:latin typeface="Open Sans" pitchFamily="2" charset="0"/>
                <a:ea typeface="Open Sans" pitchFamily="2" charset="0"/>
                <a:cs typeface="Open Sans" pitchFamily="2" charset="0"/>
              </a:rPr>
              <a:t> in a </a:t>
            </a:r>
            <a:r>
              <a:rPr lang="es-ES" sz="2000" spc="100" dirty="0" err="1">
                <a:latin typeface="Open Sans" pitchFamily="2" charset="0"/>
                <a:ea typeface="Open Sans" pitchFamily="2" charset="0"/>
                <a:cs typeface="Open Sans" pitchFamily="2" charset="0"/>
              </a:rPr>
              <a:t>ranked</a:t>
            </a:r>
            <a:r>
              <a:rPr lang="es-ES" sz="2000" spc="100" dirty="0">
                <a:latin typeface="Open Sans" pitchFamily="2" charset="0"/>
                <a:ea typeface="Open Sans" pitchFamily="2" charset="0"/>
                <a:cs typeface="Open Sans" pitchFamily="2" charset="0"/>
              </a:rPr>
              <a:t> </a:t>
            </a:r>
            <a:r>
              <a:rPr lang="es-ES" sz="2000" spc="100" dirty="0" err="1">
                <a:latin typeface="Open Sans" pitchFamily="2" charset="0"/>
                <a:ea typeface="Open Sans" pitchFamily="2" charset="0"/>
                <a:cs typeface="Open Sans" pitchFamily="2" charset="0"/>
              </a:rPr>
              <a:t>list</a:t>
            </a:r>
            <a:r>
              <a:rPr lang="es-ES" sz="2000" spc="100" dirty="0">
                <a:latin typeface="Open Sans" pitchFamily="2" charset="0"/>
                <a:ea typeface="Open Sans" pitchFamily="2" charset="0"/>
                <a:cs typeface="Open Sans" pitchFamily="2" charset="0"/>
              </a:rPr>
              <a:t>.</a:t>
            </a:r>
          </a:p>
        </p:txBody>
      </p:sp>
    </p:spTree>
    <p:extLst>
      <p:ext uri="{BB962C8B-B14F-4D97-AF65-F5344CB8AC3E}">
        <p14:creationId xmlns:p14="http://schemas.microsoft.com/office/powerpoint/2010/main" val="3760448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5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Text </a:t>
            </a:r>
            <a:r>
              <a:rPr lang="es-ES" sz="4000" spc="100" dirty="0" err="1">
                <a:latin typeface="Open Sans" pitchFamily="2" charset="0"/>
                <a:ea typeface="Open Sans" pitchFamily="2" charset="0"/>
                <a:cs typeface="Open Sans" pitchFamily="2" charset="0"/>
              </a:rPr>
              <a:t>retrieval</a:t>
            </a:r>
            <a:r>
              <a:rPr lang="es-ES" sz="4000" spc="100" dirty="0">
                <a:latin typeface="Open Sans" pitchFamily="2" charset="0"/>
                <a:ea typeface="Open Sans" pitchFamily="2" charset="0"/>
                <a:cs typeface="Open Sans" pitchFamily="2" charset="0"/>
              </a:rPr>
              <a:t> in</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3604383" y="2233024"/>
            <a:ext cx="5107709" cy="347287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r>
              <a:rPr lang="en-US" sz="2000" spc="100" dirty="0">
                <a:latin typeface="Open Sans" pitchFamily="2" charset="0"/>
                <a:ea typeface="Open Sans" pitchFamily="2" charset="0"/>
                <a:cs typeface="Open Sans" pitchFamily="2" charset="0"/>
              </a:rPr>
              <a:t>A wet brown dog came running and did not bark, lifting a wet feather of a tail. The man followed in a wet black oilskin jacket, like a chauffeur, and face flushed a little. She felt him recoil in his quick walk, when he saw her. She stood up in the handbreadth of dryness under the rustic porch. He saluted without speaking, coming slowly near. She began to withdraw.</a:t>
            </a:r>
          </a:p>
        </p:txBody>
      </p:sp>
    </p:spTree>
    <p:extLst>
      <p:ext uri="{BB962C8B-B14F-4D97-AF65-F5344CB8AC3E}">
        <p14:creationId xmlns:p14="http://schemas.microsoft.com/office/powerpoint/2010/main" val="1931891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6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Text </a:t>
            </a:r>
            <a:r>
              <a:rPr lang="es-ES" sz="4000" spc="100" dirty="0" err="1">
                <a:latin typeface="Open Sans" pitchFamily="2" charset="0"/>
                <a:ea typeface="Open Sans" pitchFamily="2" charset="0"/>
                <a:cs typeface="Open Sans" pitchFamily="2" charset="0"/>
              </a:rPr>
              <a:t>retrieval</a:t>
            </a:r>
            <a:r>
              <a:rPr lang="es-ES" sz="4000" spc="100" dirty="0">
                <a:latin typeface="Open Sans" pitchFamily="2" charset="0"/>
                <a:ea typeface="Open Sans" pitchFamily="2" charset="0"/>
                <a:cs typeface="Open Sans" pitchFamily="2" charset="0"/>
              </a:rPr>
              <a:t> in</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3604383" y="2233024"/>
            <a:ext cx="5107709" cy="347287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r>
              <a:rPr lang="en-US" sz="2000" spc="100" dirty="0">
                <a:latin typeface="Open Sans" pitchFamily="2" charset="0"/>
                <a:ea typeface="Open Sans" pitchFamily="2" charset="0"/>
                <a:cs typeface="Open Sans" pitchFamily="2" charset="0"/>
              </a:rPr>
              <a:t>A wet brown dog come run</a:t>
            </a:r>
            <a:r>
              <a:rPr lang="en-US" sz="2000" spc="100" dirty="0">
                <a:solidFill>
                  <a:schemeClr val="bg1"/>
                </a:solidFill>
                <a:latin typeface="Open Sans" pitchFamily="2" charset="0"/>
                <a:ea typeface="Open Sans" pitchFamily="2" charset="0"/>
                <a:cs typeface="Open Sans" pitchFamily="2" charset="0"/>
              </a:rPr>
              <a:t>ning</a:t>
            </a:r>
            <a:r>
              <a:rPr lang="en-US" sz="2000" spc="100" dirty="0">
                <a:latin typeface="Open Sans" pitchFamily="2" charset="0"/>
                <a:ea typeface="Open Sans" pitchFamily="2" charset="0"/>
                <a:cs typeface="Open Sans" pitchFamily="2" charset="0"/>
              </a:rPr>
              <a:t> and did not bark, lift</a:t>
            </a:r>
            <a:r>
              <a:rPr lang="en-US" sz="2000" spc="100" dirty="0">
                <a:solidFill>
                  <a:schemeClr val="bg1"/>
                </a:solidFill>
                <a:latin typeface="Open Sans" pitchFamily="2" charset="0"/>
                <a:ea typeface="Open Sans" pitchFamily="2" charset="0"/>
                <a:cs typeface="Open Sans" pitchFamily="2" charset="0"/>
              </a:rPr>
              <a:t>ing</a:t>
            </a:r>
            <a:r>
              <a:rPr lang="en-US" sz="2000" spc="100" dirty="0">
                <a:latin typeface="Open Sans" pitchFamily="2" charset="0"/>
                <a:ea typeface="Open Sans" pitchFamily="2" charset="0"/>
                <a:cs typeface="Open Sans" pitchFamily="2" charset="0"/>
              </a:rPr>
              <a:t> a wet feather of a tail. The man follow</a:t>
            </a:r>
            <a:r>
              <a:rPr lang="en-US" sz="2000" spc="100" dirty="0">
                <a:solidFill>
                  <a:schemeClr val="bg1"/>
                </a:solidFill>
                <a:latin typeface="Open Sans" pitchFamily="2" charset="0"/>
                <a:ea typeface="Open Sans" pitchFamily="2" charset="0"/>
                <a:cs typeface="Open Sans" pitchFamily="2" charset="0"/>
              </a:rPr>
              <a:t>ed</a:t>
            </a:r>
            <a:r>
              <a:rPr lang="en-US" sz="2000" spc="100" dirty="0">
                <a:latin typeface="Open Sans" pitchFamily="2" charset="0"/>
                <a:ea typeface="Open Sans" pitchFamily="2" charset="0"/>
                <a:cs typeface="Open Sans" pitchFamily="2" charset="0"/>
              </a:rPr>
              <a:t> in a wet black oilskin jacket, like a chauffeur, and face flush</a:t>
            </a:r>
            <a:r>
              <a:rPr lang="en-US" sz="2000" spc="100" dirty="0">
                <a:solidFill>
                  <a:schemeClr val="bg1"/>
                </a:solidFill>
                <a:latin typeface="Open Sans" pitchFamily="2" charset="0"/>
                <a:ea typeface="Open Sans" pitchFamily="2" charset="0"/>
                <a:cs typeface="Open Sans" pitchFamily="2" charset="0"/>
              </a:rPr>
              <a:t>ed</a:t>
            </a:r>
            <a:r>
              <a:rPr lang="en-US" sz="2000" spc="100" dirty="0">
                <a:latin typeface="Open Sans" pitchFamily="2" charset="0"/>
                <a:ea typeface="Open Sans" pitchFamily="2" charset="0"/>
                <a:cs typeface="Open Sans" pitchFamily="2" charset="0"/>
              </a:rPr>
              <a:t> a little. She feel him recoil in his quick walk, when he see her. She stand up in the handbreadth of dry</a:t>
            </a:r>
            <a:r>
              <a:rPr lang="en-US" sz="2000" spc="100" dirty="0">
                <a:solidFill>
                  <a:schemeClr val="bg1"/>
                </a:solidFill>
                <a:latin typeface="Open Sans" pitchFamily="2" charset="0"/>
                <a:ea typeface="Open Sans" pitchFamily="2" charset="0"/>
                <a:cs typeface="Open Sans" pitchFamily="2" charset="0"/>
              </a:rPr>
              <a:t>ness</a:t>
            </a:r>
            <a:r>
              <a:rPr lang="en-US" sz="2000" spc="100" dirty="0">
                <a:latin typeface="Open Sans" pitchFamily="2" charset="0"/>
                <a:ea typeface="Open Sans" pitchFamily="2" charset="0"/>
                <a:cs typeface="Open Sans" pitchFamily="2" charset="0"/>
              </a:rPr>
              <a:t> under the rustic porch. He salute</a:t>
            </a:r>
            <a:r>
              <a:rPr lang="en-US" sz="2000" spc="100" dirty="0">
                <a:solidFill>
                  <a:schemeClr val="bg1"/>
                </a:solidFill>
                <a:latin typeface="Open Sans" pitchFamily="2" charset="0"/>
                <a:ea typeface="Open Sans" pitchFamily="2" charset="0"/>
                <a:cs typeface="Open Sans" pitchFamily="2" charset="0"/>
              </a:rPr>
              <a:t>d</a:t>
            </a:r>
            <a:r>
              <a:rPr lang="en-US" sz="2000" spc="100" dirty="0">
                <a:latin typeface="Open Sans" pitchFamily="2" charset="0"/>
                <a:ea typeface="Open Sans" pitchFamily="2" charset="0"/>
                <a:cs typeface="Open Sans" pitchFamily="2" charset="0"/>
              </a:rPr>
              <a:t> without speak</a:t>
            </a:r>
            <a:r>
              <a:rPr lang="en-US" sz="2000" spc="100" dirty="0">
                <a:solidFill>
                  <a:schemeClr val="bg1"/>
                </a:solidFill>
                <a:latin typeface="Open Sans" pitchFamily="2" charset="0"/>
                <a:ea typeface="Open Sans" pitchFamily="2" charset="0"/>
                <a:cs typeface="Open Sans" pitchFamily="2" charset="0"/>
              </a:rPr>
              <a:t>ing</a:t>
            </a:r>
            <a:r>
              <a:rPr lang="en-US" sz="2000" spc="100" dirty="0">
                <a:latin typeface="Open Sans" pitchFamily="2" charset="0"/>
                <a:ea typeface="Open Sans" pitchFamily="2" charset="0"/>
                <a:cs typeface="Open Sans" pitchFamily="2" charset="0"/>
              </a:rPr>
              <a:t>, </a:t>
            </a:r>
            <a:r>
              <a:rPr lang="en-US" sz="2000" spc="100" dirty="0" err="1">
                <a:latin typeface="Open Sans" pitchFamily="2" charset="0"/>
                <a:ea typeface="Open Sans" pitchFamily="2" charset="0"/>
                <a:cs typeface="Open Sans" pitchFamily="2" charset="0"/>
              </a:rPr>
              <a:t>come</a:t>
            </a:r>
            <a:r>
              <a:rPr lang="en-US" sz="2000" spc="100" dirty="0" err="1">
                <a:solidFill>
                  <a:schemeClr val="bg1"/>
                </a:solidFill>
                <a:latin typeface="Open Sans" pitchFamily="2" charset="0"/>
                <a:ea typeface="Open Sans" pitchFamily="2" charset="0"/>
                <a:cs typeface="Open Sans" pitchFamily="2" charset="0"/>
              </a:rPr>
              <a:t>ng</a:t>
            </a:r>
            <a:r>
              <a:rPr lang="en-US" sz="2000" spc="100" dirty="0">
                <a:latin typeface="Open Sans" pitchFamily="2" charset="0"/>
                <a:ea typeface="Open Sans" pitchFamily="2" charset="0"/>
                <a:cs typeface="Open Sans" pitchFamily="2" charset="0"/>
              </a:rPr>
              <a:t> slow</a:t>
            </a:r>
            <a:r>
              <a:rPr lang="en-US" sz="2000" spc="100" dirty="0">
                <a:solidFill>
                  <a:schemeClr val="bg1"/>
                </a:solidFill>
                <a:latin typeface="Open Sans" pitchFamily="2" charset="0"/>
                <a:ea typeface="Open Sans" pitchFamily="2" charset="0"/>
                <a:cs typeface="Open Sans" pitchFamily="2" charset="0"/>
              </a:rPr>
              <a:t>ly</a:t>
            </a:r>
            <a:r>
              <a:rPr lang="en-US" sz="2000" spc="100" dirty="0">
                <a:latin typeface="Open Sans" pitchFamily="2" charset="0"/>
                <a:ea typeface="Open Sans" pitchFamily="2" charset="0"/>
                <a:cs typeface="Open Sans" pitchFamily="2" charset="0"/>
              </a:rPr>
              <a:t> near. She begin to withdraw.</a:t>
            </a:r>
          </a:p>
        </p:txBody>
      </p:sp>
    </p:spTree>
    <p:extLst>
      <p:ext uri="{BB962C8B-B14F-4D97-AF65-F5344CB8AC3E}">
        <p14:creationId xmlns:p14="http://schemas.microsoft.com/office/powerpoint/2010/main" val="1214089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7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Text </a:t>
            </a:r>
            <a:r>
              <a:rPr lang="es-ES" sz="4000" spc="100" dirty="0" err="1">
                <a:latin typeface="Open Sans" pitchFamily="2" charset="0"/>
                <a:ea typeface="Open Sans" pitchFamily="2" charset="0"/>
                <a:cs typeface="Open Sans" pitchFamily="2" charset="0"/>
              </a:rPr>
              <a:t>retrieval</a:t>
            </a:r>
            <a:r>
              <a:rPr lang="es-ES" sz="4000" spc="100" dirty="0">
                <a:latin typeface="Open Sans" pitchFamily="2" charset="0"/>
                <a:ea typeface="Open Sans" pitchFamily="2" charset="0"/>
                <a:cs typeface="Open Sans" pitchFamily="2" charset="0"/>
              </a:rPr>
              <a:t> in</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32" name="Title 1">
            <a:extLst>
              <a:ext uri="{FF2B5EF4-FFF2-40B4-BE49-F238E27FC236}">
                <a16:creationId xmlns:a16="http://schemas.microsoft.com/office/drawing/2014/main" id="{A1592979-36FF-4A98-8C62-A1A92D07CFE3}"/>
              </a:ext>
            </a:extLst>
          </p:cNvPr>
          <p:cNvSpPr txBox="1">
            <a:spLocks/>
          </p:cNvSpPr>
          <p:nvPr/>
        </p:nvSpPr>
        <p:spPr>
          <a:xfrm>
            <a:off x="3604383" y="2233024"/>
            <a:ext cx="5107709" cy="347287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just"/>
            <a:r>
              <a:rPr lang="en-US" sz="2000" spc="100" dirty="0">
                <a:solidFill>
                  <a:schemeClr val="bg1"/>
                </a:solidFill>
                <a:latin typeface="Open Sans" pitchFamily="2" charset="0"/>
                <a:ea typeface="Open Sans" pitchFamily="2" charset="0"/>
                <a:cs typeface="Open Sans" pitchFamily="2" charset="0"/>
              </a:rPr>
              <a:t>A</a:t>
            </a:r>
            <a:r>
              <a:rPr lang="en-US" sz="2000" spc="100" dirty="0">
                <a:latin typeface="Open Sans" pitchFamily="2" charset="0"/>
                <a:ea typeface="Open Sans" pitchFamily="2" charset="0"/>
                <a:cs typeface="Open Sans" pitchFamily="2" charset="0"/>
              </a:rPr>
              <a:t> wet brown dog come run</a:t>
            </a:r>
            <a:r>
              <a:rPr lang="en-US" sz="2000" spc="100" dirty="0">
                <a:solidFill>
                  <a:schemeClr val="bg1"/>
                </a:solidFill>
                <a:latin typeface="Open Sans" pitchFamily="2" charset="0"/>
                <a:ea typeface="Open Sans" pitchFamily="2" charset="0"/>
                <a:cs typeface="Open Sans" pitchFamily="2" charset="0"/>
              </a:rPr>
              <a:t>ning</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and did not</a:t>
            </a:r>
            <a:r>
              <a:rPr lang="en-US" sz="2000" spc="100" dirty="0">
                <a:latin typeface="Open Sans" pitchFamily="2" charset="0"/>
                <a:ea typeface="Open Sans" pitchFamily="2" charset="0"/>
                <a:cs typeface="Open Sans" pitchFamily="2" charset="0"/>
              </a:rPr>
              <a:t> bark</a:t>
            </a:r>
            <a:r>
              <a:rPr lang="en-US" sz="2000" spc="100" dirty="0">
                <a:solidFill>
                  <a:schemeClr val="bg1"/>
                </a:solidFill>
                <a:latin typeface="Open Sans" pitchFamily="2" charset="0"/>
                <a:ea typeface="Open Sans" pitchFamily="2" charset="0"/>
                <a:cs typeface="Open Sans" pitchFamily="2" charset="0"/>
              </a:rPr>
              <a:t>,</a:t>
            </a:r>
            <a:r>
              <a:rPr lang="en-US" sz="2000" spc="100" dirty="0">
                <a:latin typeface="Open Sans" pitchFamily="2" charset="0"/>
                <a:ea typeface="Open Sans" pitchFamily="2" charset="0"/>
                <a:cs typeface="Open Sans" pitchFamily="2" charset="0"/>
              </a:rPr>
              <a:t> lift</a:t>
            </a:r>
            <a:r>
              <a:rPr lang="en-US" sz="2000" spc="100" dirty="0">
                <a:solidFill>
                  <a:schemeClr val="bg1"/>
                </a:solidFill>
                <a:latin typeface="Open Sans" pitchFamily="2" charset="0"/>
                <a:ea typeface="Open Sans" pitchFamily="2" charset="0"/>
                <a:cs typeface="Open Sans" pitchFamily="2" charset="0"/>
              </a:rPr>
              <a:t>ing</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a</a:t>
            </a:r>
            <a:r>
              <a:rPr lang="en-US" sz="2000" spc="100" dirty="0">
                <a:latin typeface="Open Sans" pitchFamily="2" charset="0"/>
                <a:ea typeface="Open Sans" pitchFamily="2" charset="0"/>
                <a:cs typeface="Open Sans" pitchFamily="2" charset="0"/>
              </a:rPr>
              <a:t> wet feather </a:t>
            </a:r>
            <a:r>
              <a:rPr lang="en-US" sz="2000" spc="100" dirty="0">
                <a:solidFill>
                  <a:schemeClr val="bg1"/>
                </a:solidFill>
                <a:latin typeface="Open Sans" pitchFamily="2" charset="0"/>
                <a:ea typeface="Open Sans" pitchFamily="2" charset="0"/>
                <a:cs typeface="Open Sans" pitchFamily="2" charset="0"/>
              </a:rPr>
              <a:t>of a </a:t>
            </a:r>
            <a:r>
              <a:rPr lang="en-US" sz="2000" spc="100" dirty="0">
                <a:latin typeface="Open Sans" pitchFamily="2" charset="0"/>
                <a:ea typeface="Open Sans" pitchFamily="2" charset="0"/>
                <a:cs typeface="Open Sans" pitchFamily="2" charset="0"/>
              </a:rPr>
              <a:t>tail</a:t>
            </a:r>
            <a:r>
              <a:rPr lang="en-US" sz="2000" spc="100" dirty="0">
                <a:solidFill>
                  <a:schemeClr val="bg1"/>
                </a:solidFill>
                <a:latin typeface="Open Sans" pitchFamily="2" charset="0"/>
                <a:ea typeface="Open Sans" pitchFamily="2" charset="0"/>
                <a:cs typeface="Open Sans" pitchFamily="2" charset="0"/>
              </a:rPr>
              <a:t>. The </a:t>
            </a:r>
            <a:r>
              <a:rPr lang="en-US" sz="2000" spc="100" dirty="0">
                <a:latin typeface="Open Sans" pitchFamily="2" charset="0"/>
                <a:ea typeface="Open Sans" pitchFamily="2" charset="0"/>
                <a:cs typeface="Open Sans" pitchFamily="2" charset="0"/>
              </a:rPr>
              <a:t>man follow</a:t>
            </a:r>
            <a:r>
              <a:rPr lang="en-US" sz="2000" spc="100" dirty="0">
                <a:solidFill>
                  <a:schemeClr val="bg1"/>
                </a:solidFill>
                <a:latin typeface="Open Sans" pitchFamily="2" charset="0"/>
                <a:ea typeface="Open Sans" pitchFamily="2" charset="0"/>
                <a:cs typeface="Open Sans" pitchFamily="2" charset="0"/>
              </a:rPr>
              <a:t>ed</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in a </a:t>
            </a:r>
            <a:r>
              <a:rPr lang="en-US" sz="2000" spc="100" dirty="0">
                <a:latin typeface="Open Sans" pitchFamily="2" charset="0"/>
                <a:ea typeface="Open Sans" pitchFamily="2" charset="0"/>
                <a:cs typeface="Open Sans" pitchFamily="2" charset="0"/>
              </a:rPr>
              <a:t>wet black oilskin jacket</a:t>
            </a:r>
            <a:r>
              <a:rPr lang="en-US" sz="2000" spc="100" dirty="0">
                <a:solidFill>
                  <a:schemeClr val="bg1"/>
                </a:solidFill>
                <a:latin typeface="Open Sans" pitchFamily="2" charset="0"/>
                <a:ea typeface="Open Sans" pitchFamily="2" charset="0"/>
                <a:cs typeface="Open Sans" pitchFamily="2" charset="0"/>
              </a:rPr>
              <a:t>, like a</a:t>
            </a:r>
            <a:r>
              <a:rPr lang="en-US" sz="2000" spc="100" dirty="0">
                <a:latin typeface="Open Sans" pitchFamily="2" charset="0"/>
                <a:ea typeface="Open Sans" pitchFamily="2" charset="0"/>
                <a:cs typeface="Open Sans" pitchFamily="2" charset="0"/>
              </a:rPr>
              <a:t> chauffeur</a:t>
            </a:r>
            <a:r>
              <a:rPr lang="en-US" sz="2000" spc="100" dirty="0">
                <a:solidFill>
                  <a:schemeClr val="bg1"/>
                </a:solidFill>
                <a:latin typeface="Open Sans" pitchFamily="2" charset="0"/>
                <a:ea typeface="Open Sans" pitchFamily="2" charset="0"/>
                <a:cs typeface="Open Sans" pitchFamily="2" charset="0"/>
              </a:rPr>
              <a:t>, and </a:t>
            </a:r>
            <a:r>
              <a:rPr lang="en-US" sz="2000" spc="100" dirty="0">
                <a:latin typeface="Open Sans" pitchFamily="2" charset="0"/>
                <a:ea typeface="Open Sans" pitchFamily="2" charset="0"/>
                <a:cs typeface="Open Sans" pitchFamily="2" charset="0"/>
              </a:rPr>
              <a:t>face flush</a:t>
            </a:r>
            <a:r>
              <a:rPr lang="en-US" sz="2000" spc="100" dirty="0">
                <a:solidFill>
                  <a:schemeClr val="bg1"/>
                </a:solidFill>
                <a:latin typeface="Open Sans" pitchFamily="2" charset="0"/>
                <a:ea typeface="Open Sans" pitchFamily="2" charset="0"/>
                <a:cs typeface="Open Sans" pitchFamily="2" charset="0"/>
              </a:rPr>
              <a:t>ed</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a</a:t>
            </a:r>
            <a:r>
              <a:rPr lang="en-US" sz="2000" spc="100" dirty="0">
                <a:latin typeface="Open Sans" pitchFamily="2" charset="0"/>
                <a:ea typeface="Open Sans" pitchFamily="2" charset="0"/>
                <a:cs typeface="Open Sans" pitchFamily="2" charset="0"/>
              </a:rPr>
              <a:t> little. </a:t>
            </a:r>
            <a:r>
              <a:rPr lang="en-US" sz="2000" spc="100" dirty="0">
                <a:solidFill>
                  <a:schemeClr val="bg1"/>
                </a:solidFill>
                <a:latin typeface="Open Sans" pitchFamily="2" charset="0"/>
                <a:ea typeface="Open Sans" pitchFamily="2" charset="0"/>
                <a:cs typeface="Open Sans" pitchFamily="2" charset="0"/>
              </a:rPr>
              <a:t>She</a:t>
            </a:r>
            <a:r>
              <a:rPr lang="en-US" sz="2000" spc="100" dirty="0">
                <a:latin typeface="Open Sans" pitchFamily="2" charset="0"/>
                <a:ea typeface="Open Sans" pitchFamily="2" charset="0"/>
                <a:cs typeface="Open Sans" pitchFamily="2" charset="0"/>
              </a:rPr>
              <a:t> feel </a:t>
            </a:r>
            <a:r>
              <a:rPr lang="en-US" sz="2000" spc="100" dirty="0">
                <a:solidFill>
                  <a:schemeClr val="bg1"/>
                </a:solidFill>
                <a:latin typeface="Open Sans" pitchFamily="2" charset="0"/>
                <a:ea typeface="Open Sans" pitchFamily="2" charset="0"/>
                <a:cs typeface="Open Sans" pitchFamily="2" charset="0"/>
              </a:rPr>
              <a:t>him</a:t>
            </a:r>
            <a:r>
              <a:rPr lang="en-US" sz="2000" spc="100" dirty="0">
                <a:latin typeface="Open Sans" pitchFamily="2" charset="0"/>
                <a:ea typeface="Open Sans" pitchFamily="2" charset="0"/>
                <a:cs typeface="Open Sans" pitchFamily="2" charset="0"/>
              </a:rPr>
              <a:t> recoil </a:t>
            </a:r>
            <a:r>
              <a:rPr lang="en-US" sz="2000" spc="100" dirty="0">
                <a:solidFill>
                  <a:schemeClr val="bg1"/>
                </a:solidFill>
                <a:latin typeface="Open Sans" pitchFamily="2" charset="0"/>
                <a:ea typeface="Open Sans" pitchFamily="2" charset="0"/>
                <a:cs typeface="Open Sans" pitchFamily="2" charset="0"/>
              </a:rPr>
              <a:t>in his </a:t>
            </a:r>
            <a:r>
              <a:rPr lang="en-US" sz="2000" spc="100" dirty="0">
                <a:latin typeface="Open Sans" pitchFamily="2" charset="0"/>
                <a:ea typeface="Open Sans" pitchFamily="2" charset="0"/>
                <a:cs typeface="Open Sans" pitchFamily="2" charset="0"/>
              </a:rPr>
              <a:t>quick walk</a:t>
            </a:r>
            <a:r>
              <a:rPr lang="en-US" sz="2000" spc="100" dirty="0">
                <a:solidFill>
                  <a:schemeClr val="bg1"/>
                </a:solidFill>
                <a:latin typeface="Open Sans" pitchFamily="2" charset="0"/>
                <a:ea typeface="Open Sans" pitchFamily="2" charset="0"/>
                <a:cs typeface="Open Sans" pitchFamily="2" charset="0"/>
              </a:rPr>
              <a:t>, when he </a:t>
            </a:r>
            <a:r>
              <a:rPr lang="en-US" sz="2000" spc="100" dirty="0">
                <a:latin typeface="Open Sans" pitchFamily="2" charset="0"/>
                <a:ea typeface="Open Sans" pitchFamily="2" charset="0"/>
                <a:cs typeface="Open Sans" pitchFamily="2" charset="0"/>
              </a:rPr>
              <a:t>see </a:t>
            </a:r>
            <a:r>
              <a:rPr lang="en-US" sz="2000" spc="100" dirty="0">
                <a:solidFill>
                  <a:schemeClr val="bg1"/>
                </a:solidFill>
                <a:latin typeface="Open Sans" pitchFamily="2" charset="0"/>
                <a:ea typeface="Open Sans" pitchFamily="2" charset="0"/>
                <a:cs typeface="Open Sans" pitchFamily="2" charset="0"/>
              </a:rPr>
              <a:t>her. She </a:t>
            </a:r>
            <a:r>
              <a:rPr lang="en-US" sz="2000" spc="100" dirty="0">
                <a:latin typeface="Open Sans" pitchFamily="2" charset="0"/>
                <a:ea typeface="Open Sans" pitchFamily="2" charset="0"/>
                <a:cs typeface="Open Sans" pitchFamily="2" charset="0"/>
              </a:rPr>
              <a:t>stand </a:t>
            </a:r>
            <a:r>
              <a:rPr lang="en-US" sz="2000" spc="100" dirty="0">
                <a:solidFill>
                  <a:schemeClr val="bg1"/>
                </a:solidFill>
                <a:latin typeface="Open Sans" pitchFamily="2" charset="0"/>
                <a:ea typeface="Open Sans" pitchFamily="2" charset="0"/>
                <a:cs typeface="Open Sans" pitchFamily="2" charset="0"/>
              </a:rPr>
              <a:t>up in the </a:t>
            </a:r>
            <a:r>
              <a:rPr lang="en-US" sz="2000" spc="100" dirty="0">
                <a:latin typeface="Open Sans" pitchFamily="2" charset="0"/>
                <a:ea typeface="Open Sans" pitchFamily="2" charset="0"/>
                <a:cs typeface="Open Sans" pitchFamily="2" charset="0"/>
              </a:rPr>
              <a:t>handbreadth </a:t>
            </a:r>
            <a:r>
              <a:rPr lang="en-US" sz="2000" spc="100" dirty="0">
                <a:solidFill>
                  <a:schemeClr val="bg1"/>
                </a:solidFill>
                <a:latin typeface="Open Sans" pitchFamily="2" charset="0"/>
                <a:ea typeface="Open Sans" pitchFamily="2" charset="0"/>
                <a:cs typeface="Open Sans" pitchFamily="2" charset="0"/>
              </a:rPr>
              <a:t>of</a:t>
            </a:r>
            <a:r>
              <a:rPr lang="en-US" sz="2000" spc="100" dirty="0">
                <a:latin typeface="Open Sans" pitchFamily="2" charset="0"/>
                <a:ea typeface="Open Sans" pitchFamily="2" charset="0"/>
                <a:cs typeface="Open Sans" pitchFamily="2" charset="0"/>
              </a:rPr>
              <a:t> dry</a:t>
            </a:r>
            <a:r>
              <a:rPr lang="en-US" sz="2000" spc="100" dirty="0">
                <a:solidFill>
                  <a:schemeClr val="bg1"/>
                </a:solidFill>
                <a:latin typeface="Open Sans" pitchFamily="2" charset="0"/>
                <a:ea typeface="Open Sans" pitchFamily="2" charset="0"/>
                <a:cs typeface="Open Sans" pitchFamily="2" charset="0"/>
              </a:rPr>
              <a:t>ness</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under the </a:t>
            </a:r>
            <a:r>
              <a:rPr lang="en-US" sz="2000" spc="100" dirty="0">
                <a:latin typeface="Open Sans" pitchFamily="2" charset="0"/>
                <a:ea typeface="Open Sans" pitchFamily="2" charset="0"/>
                <a:cs typeface="Open Sans" pitchFamily="2" charset="0"/>
              </a:rPr>
              <a:t>rustic porch</a:t>
            </a:r>
            <a:r>
              <a:rPr lang="en-US" sz="2000" spc="100" dirty="0">
                <a:solidFill>
                  <a:schemeClr val="bg1"/>
                </a:solidFill>
                <a:latin typeface="Open Sans" pitchFamily="2" charset="0"/>
                <a:ea typeface="Open Sans" pitchFamily="2" charset="0"/>
                <a:cs typeface="Open Sans" pitchFamily="2" charset="0"/>
              </a:rPr>
              <a:t>.</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He</a:t>
            </a:r>
            <a:r>
              <a:rPr lang="en-US" sz="2000" spc="100" dirty="0">
                <a:latin typeface="Open Sans" pitchFamily="2" charset="0"/>
                <a:ea typeface="Open Sans" pitchFamily="2" charset="0"/>
                <a:cs typeface="Open Sans" pitchFamily="2" charset="0"/>
              </a:rPr>
              <a:t> salute</a:t>
            </a:r>
            <a:r>
              <a:rPr lang="en-US" sz="2000" spc="100" dirty="0">
                <a:solidFill>
                  <a:schemeClr val="bg1"/>
                </a:solidFill>
                <a:latin typeface="Open Sans" pitchFamily="2" charset="0"/>
                <a:ea typeface="Open Sans" pitchFamily="2" charset="0"/>
                <a:cs typeface="Open Sans" pitchFamily="2" charset="0"/>
              </a:rPr>
              <a:t>d</a:t>
            </a:r>
            <a:r>
              <a:rPr lang="en-US" sz="2000" spc="100" dirty="0">
                <a:latin typeface="Open Sans" pitchFamily="2" charset="0"/>
                <a:ea typeface="Open Sans" pitchFamily="2" charset="0"/>
                <a:cs typeface="Open Sans" pitchFamily="2" charset="0"/>
              </a:rPr>
              <a:t> </a:t>
            </a:r>
            <a:r>
              <a:rPr lang="en-US" sz="2000" spc="100" dirty="0">
                <a:solidFill>
                  <a:schemeClr val="bg1"/>
                </a:solidFill>
                <a:latin typeface="Open Sans" pitchFamily="2" charset="0"/>
                <a:ea typeface="Open Sans" pitchFamily="2" charset="0"/>
                <a:cs typeface="Open Sans" pitchFamily="2" charset="0"/>
              </a:rPr>
              <a:t>without</a:t>
            </a:r>
            <a:r>
              <a:rPr lang="en-US" sz="2000" spc="100" dirty="0">
                <a:latin typeface="Open Sans" pitchFamily="2" charset="0"/>
                <a:ea typeface="Open Sans" pitchFamily="2" charset="0"/>
                <a:cs typeface="Open Sans" pitchFamily="2" charset="0"/>
              </a:rPr>
              <a:t> speak</a:t>
            </a:r>
            <a:r>
              <a:rPr lang="en-US" sz="2000" spc="100" dirty="0">
                <a:solidFill>
                  <a:schemeClr val="bg1"/>
                </a:solidFill>
                <a:latin typeface="Open Sans" pitchFamily="2" charset="0"/>
                <a:ea typeface="Open Sans" pitchFamily="2" charset="0"/>
                <a:cs typeface="Open Sans" pitchFamily="2" charset="0"/>
              </a:rPr>
              <a:t>ing,</a:t>
            </a:r>
            <a:r>
              <a:rPr lang="en-US" sz="2000" spc="100" dirty="0">
                <a:latin typeface="Open Sans" pitchFamily="2" charset="0"/>
                <a:ea typeface="Open Sans" pitchFamily="2" charset="0"/>
                <a:cs typeface="Open Sans" pitchFamily="2" charset="0"/>
              </a:rPr>
              <a:t> </a:t>
            </a:r>
            <a:r>
              <a:rPr lang="en-US" sz="2000" spc="100" dirty="0" err="1">
                <a:latin typeface="Open Sans" pitchFamily="2" charset="0"/>
                <a:ea typeface="Open Sans" pitchFamily="2" charset="0"/>
                <a:cs typeface="Open Sans" pitchFamily="2" charset="0"/>
              </a:rPr>
              <a:t>come</a:t>
            </a:r>
            <a:r>
              <a:rPr lang="en-US" sz="2000" spc="100" dirty="0" err="1">
                <a:solidFill>
                  <a:schemeClr val="bg1"/>
                </a:solidFill>
                <a:latin typeface="Open Sans" pitchFamily="2" charset="0"/>
                <a:ea typeface="Open Sans" pitchFamily="2" charset="0"/>
                <a:cs typeface="Open Sans" pitchFamily="2" charset="0"/>
              </a:rPr>
              <a:t>ng</a:t>
            </a:r>
            <a:r>
              <a:rPr lang="en-US" sz="2000" spc="100" dirty="0">
                <a:latin typeface="Open Sans" pitchFamily="2" charset="0"/>
                <a:ea typeface="Open Sans" pitchFamily="2" charset="0"/>
                <a:cs typeface="Open Sans" pitchFamily="2" charset="0"/>
              </a:rPr>
              <a:t> slow</a:t>
            </a:r>
            <a:r>
              <a:rPr lang="en-US" sz="2000" spc="100" dirty="0">
                <a:solidFill>
                  <a:schemeClr val="bg1"/>
                </a:solidFill>
                <a:latin typeface="Open Sans" pitchFamily="2" charset="0"/>
                <a:ea typeface="Open Sans" pitchFamily="2" charset="0"/>
                <a:cs typeface="Open Sans" pitchFamily="2" charset="0"/>
              </a:rPr>
              <a:t>ly</a:t>
            </a:r>
            <a:r>
              <a:rPr lang="en-US" sz="2000" spc="100" dirty="0">
                <a:latin typeface="Open Sans" pitchFamily="2" charset="0"/>
                <a:ea typeface="Open Sans" pitchFamily="2" charset="0"/>
                <a:cs typeface="Open Sans" pitchFamily="2" charset="0"/>
              </a:rPr>
              <a:t> near. </a:t>
            </a:r>
            <a:r>
              <a:rPr lang="en-US" sz="2000" spc="100" dirty="0">
                <a:solidFill>
                  <a:schemeClr val="bg1"/>
                </a:solidFill>
                <a:latin typeface="Open Sans" pitchFamily="2" charset="0"/>
                <a:ea typeface="Open Sans" pitchFamily="2" charset="0"/>
                <a:cs typeface="Open Sans" pitchFamily="2" charset="0"/>
              </a:rPr>
              <a:t>She</a:t>
            </a:r>
            <a:r>
              <a:rPr lang="en-US" sz="2000" spc="100" dirty="0">
                <a:latin typeface="Open Sans" pitchFamily="2" charset="0"/>
                <a:ea typeface="Open Sans" pitchFamily="2" charset="0"/>
                <a:cs typeface="Open Sans" pitchFamily="2" charset="0"/>
              </a:rPr>
              <a:t> begin </a:t>
            </a:r>
            <a:r>
              <a:rPr lang="en-US" sz="2000" spc="100" dirty="0">
                <a:solidFill>
                  <a:schemeClr val="bg1"/>
                </a:solidFill>
                <a:latin typeface="Open Sans" pitchFamily="2" charset="0"/>
                <a:ea typeface="Open Sans" pitchFamily="2" charset="0"/>
                <a:cs typeface="Open Sans" pitchFamily="2" charset="0"/>
              </a:rPr>
              <a:t>to</a:t>
            </a:r>
            <a:r>
              <a:rPr lang="en-US" sz="2000" spc="100" dirty="0">
                <a:latin typeface="Open Sans" pitchFamily="2" charset="0"/>
                <a:ea typeface="Open Sans" pitchFamily="2" charset="0"/>
                <a:cs typeface="Open Sans" pitchFamily="2" charset="0"/>
              </a:rPr>
              <a:t> withdraw.</a:t>
            </a:r>
          </a:p>
        </p:txBody>
      </p:sp>
    </p:spTree>
    <p:extLst>
      <p:ext uri="{BB962C8B-B14F-4D97-AF65-F5344CB8AC3E}">
        <p14:creationId xmlns:p14="http://schemas.microsoft.com/office/powerpoint/2010/main" val="28967292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8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Text </a:t>
            </a:r>
            <a:r>
              <a:rPr lang="es-ES" sz="4000" spc="100" dirty="0" err="1">
                <a:latin typeface="Open Sans" pitchFamily="2" charset="0"/>
                <a:ea typeface="Open Sans" pitchFamily="2" charset="0"/>
                <a:cs typeface="Open Sans" pitchFamily="2" charset="0"/>
              </a:rPr>
              <a:t>retrieval</a:t>
            </a:r>
            <a:r>
              <a:rPr lang="es-ES" sz="4000" spc="100" dirty="0">
                <a:latin typeface="Open Sans" pitchFamily="2" charset="0"/>
                <a:ea typeface="Open Sans" pitchFamily="2" charset="0"/>
                <a:cs typeface="Open Sans" pitchFamily="2" charset="0"/>
              </a:rPr>
              <a:t> in</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2" name="TextBox 1">
            <a:extLst>
              <a:ext uri="{FF2B5EF4-FFF2-40B4-BE49-F238E27FC236}">
                <a16:creationId xmlns:a16="http://schemas.microsoft.com/office/drawing/2014/main" id="{067B339E-996D-480B-8CFE-D910D98654FD}"/>
              </a:ext>
            </a:extLst>
          </p:cNvPr>
          <p:cNvSpPr txBox="1"/>
          <p:nvPr/>
        </p:nvSpPr>
        <p:spPr>
          <a:xfrm>
            <a:off x="5301673" y="1911497"/>
            <a:ext cx="2161309" cy="4247317"/>
          </a:xfrm>
          <a:prstGeom prst="rect">
            <a:avLst/>
          </a:prstGeom>
          <a:noFill/>
        </p:spPr>
        <p:txBody>
          <a:bodyPr wrap="square" rtlCol="0">
            <a:spAutoFit/>
          </a:bodyPr>
          <a:lstStyle/>
          <a:p>
            <a:r>
              <a:rPr lang="es-ES" dirty="0" err="1"/>
              <a:t>wet</a:t>
            </a:r>
            <a:r>
              <a:rPr lang="es-ES" dirty="0"/>
              <a:t>		3</a:t>
            </a:r>
          </a:p>
          <a:p>
            <a:r>
              <a:rPr lang="es-ES" dirty="0"/>
              <a:t>come		2</a:t>
            </a:r>
          </a:p>
          <a:p>
            <a:r>
              <a:rPr lang="es-ES" dirty="0" err="1"/>
              <a:t>bark</a:t>
            </a:r>
            <a:r>
              <a:rPr lang="es-ES" dirty="0"/>
              <a:t>		1</a:t>
            </a:r>
          </a:p>
          <a:p>
            <a:r>
              <a:rPr lang="es-ES" dirty="0" err="1"/>
              <a:t>black</a:t>
            </a:r>
            <a:r>
              <a:rPr lang="es-ES" dirty="0"/>
              <a:t>		1</a:t>
            </a:r>
          </a:p>
          <a:p>
            <a:r>
              <a:rPr lang="es-ES" dirty="0" err="1"/>
              <a:t>brown</a:t>
            </a:r>
            <a:r>
              <a:rPr lang="es-ES" dirty="0"/>
              <a:t>		1</a:t>
            </a:r>
          </a:p>
          <a:p>
            <a:r>
              <a:rPr lang="es-ES" dirty="0" err="1"/>
              <a:t>chauffeur</a:t>
            </a:r>
            <a:r>
              <a:rPr lang="es-ES" dirty="0"/>
              <a:t>		1</a:t>
            </a:r>
          </a:p>
          <a:p>
            <a:r>
              <a:rPr lang="es-ES" dirty="0" err="1"/>
              <a:t>dog</a:t>
            </a:r>
            <a:r>
              <a:rPr lang="es-ES" dirty="0"/>
              <a:t>		1</a:t>
            </a:r>
          </a:p>
          <a:p>
            <a:r>
              <a:rPr lang="es-ES" dirty="0" err="1"/>
              <a:t>feather</a:t>
            </a:r>
            <a:r>
              <a:rPr lang="es-ES" dirty="0"/>
              <a:t>		1</a:t>
            </a:r>
          </a:p>
          <a:p>
            <a:r>
              <a:rPr lang="es-ES" dirty="0" err="1"/>
              <a:t>follow</a:t>
            </a:r>
            <a:r>
              <a:rPr lang="es-ES" dirty="0"/>
              <a:t>		1</a:t>
            </a:r>
          </a:p>
          <a:p>
            <a:r>
              <a:rPr lang="es-ES" dirty="0" err="1"/>
              <a:t>jacket</a:t>
            </a:r>
            <a:r>
              <a:rPr lang="es-ES" dirty="0"/>
              <a:t>		1</a:t>
            </a:r>
          </a:p>
          <a:p>
            <a:r>
              <a:rPr lang="es-ES" dirty="0" err="1"/>
              <a:t>lift</a:t>
            </a:r>
            <a:r>
              <a:rPr lang="es-ES" dirty="0"/>
              <a:t>		1</a:t>
            </a:r>
          </a:p>
          <a:p>
            <a:r>
              <a:rPr lang="es-ES" dirty="0" err="1"/>
              <a:t>man</a:t>
            </a:r>
            <a:r>
              <a:rPr lang="es-ES" dirty="0"/>
              <a:t>		1</a:t>
            </a:r>
          </a:p>
          <a:p>
            <a:r>
              <a:rPr lang="es-ES" dirty="0" err="1"/>
              <a:t>oilskin</a:t>
            </a:r>
            <a:r>
              <a:rPr lang="es-ES" dirty="0"/>
              <a:t>		1</a:t>
            </a:r>
          </a:p>
          <a:p>
            <a:r>
              <a:rPr lang="es-ES" dirty="0"/>
              <a:t>run		1</a:t>
            </a:r>
          </a:p>
          <a:p>
            <a:r>
              <a:rPr lang="es-ES" dirty="0" err="1"/>
              <a:t>tail</a:t>
            </a:r>
            <a:r>
              <a:rPr lang="es-ES" dirty="0"/>
              <a:t>		1</a:t>
            </a:r>
          </a:p>
        </p:txBody>
      </p:sp>
    </p:spTree>
    <p:extLst>
      <p:ext uri="{BB962C8B-B14F-4D97-AF65-F5344CB8AC3E}">
        <p14:creationId xmlns:p14="http://schemas.microsoft.com/office/powerpoint/2010/main" val="1486470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 descr="Google Logo Color Scheme » Brand and Logo » SchemeColor.com">
            <a:extLst>
              <a:ext uri="{FF2B5EF4-FFF2-40B4-BE49-F238E27FC236}">
                <a16:creationId xmlns:a16="http://schemas.microsoft.com/office/drawing/2014/main" id="{7890C0D8-A2DA-4D92-AFCC-DC652C847F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400000">
            <a:off x="-3150911" y="3150910"/>
            <a:ext cx="6858002" cy="556182"/>
          </a:xfrm>
          <a:prstGeom prst="rect">
            <a:avLst/>
          </a:prstGeom>
          <a:noFill/>
          <a:extLst>
            <a:ext uri="{909E8E84-426E-40DD-AFC4-6F175D3DCCD1}">
              <a14:hiddenFill xmlns:a14="http://schemas.microsoft.com/office/drawing/2010/main">
                <a:solidFill>
                  <a:srgbClr val="FFFFFF"/>
                </a:solidFill>
              </a14:hiddenFill>
            </a:ext>
          </a:extLst>
        </p:spPr>
      </p:pic>
      <p:sp>
        <p:nvSpPr>
          <p:cNvPr id="25" name="Title 1">
            <a:extLst>
              <a:ext uri="{FF2B5EF4-FFF2-40B4-BE49-F238E27FC236}">
                <a16:creationId xmlns:a16="http://schemas.microsoft.com/office/drawing/2014/main" id="{260FC57F-FB3E-4DC3-A6AC-05F9212E5556}"/>
              </a:ext>
            </a:extLst>
          </p:cNvPr>
          <p:cNvSpPr>
            <a:spLocks noGrp="1"/>
          </p:cNvSpPr>
          <p:nvPr>
            <p:ph type="ctrTitle"/>
          </p:nvPr>
        </p:nvSpPr>
        <p:spPr>
          <a:xfrm>
            <a:off x="556181" y="0"/>
            <a:ext cx="1394691" cy="313849"/>
          </a:xfrm>
        </p:spPr>
        <p:txBody>
          <a:bodyPr>
            <a:normAutofit fontScale="90000"/>
          </a:bodyPr>
          <a:lstStyle/>
          <a:p>
            <a:pPr algn="l"/>
            <a:r>
              <a:rPr lang="es-ES" sz="1400" spc="100" dirty="0">
                <a:latin typeface="Open Sans" pitchFamily="2" charset="0"/>
                <a:ea typeface="Open Sans" pitchFamily="2" charset="0"/>
                <a:cs typeface="Open Sans" pitchFamily="2" charset="0"/>
              </a:rPr>
              <a:t>Video</a:t>
            </a:r>
            <a:r>
              <a:rPr lang="es-ES" sz="1400" b="1" spc="100" dirty="0">
                <a:solidFill>
                  <a:schemeClr val="bg1"/>
                </a:solidFill>
                <a:latin typeface="Open Sans" pitchFamily="2" charset="0"/>
                <a:ea typeface="Open Sans" pitchFamily="2" charset="0"/>
                <a:cs typeface="Open Sans" pitchFamily="2" charset="0"/>
              </a:rPr>
              <a:t> </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EA4335"/>
                </a:solidFill>
                <a:latin typeface="Open Sans" pitchFamily="2" charset="0"/>
                <a:ea typeface="Open Sans" pitchFamily="2" charset="0"/>
                <a:cs typeface="Open Sans" pitchFamily="2" charset="0"/>
              </a:rPr>
              <a:t>o</a:t>
            </a:r>
            <a:r>
              <a:rPr lang="es-ES" sz="1400" b="1" spc="100" dirty="0">
                <a:solidFill>
                  <a:srgbClr val="FBBC05"/>
                </a:solidFill>
                <a:latin typeface="Open Sans" pitchFamily="2" charset="0"/>
                <a:ea typeface="Open Sans" pitchFamily="2" charset="0"/>
                <a:cs typeface="Open Sans" pitchFamily="2" charset="0"/>
              </a:rPr>
              <a:t>o</a:t>
            </a:r>
            <a:r>
              <a:rPr lang="es-ES" sz="1400" b="1" spc="100" dirty="0">
                <a:solidFill>
                  <a:srgbClr val="4285F4"/>
                </a:solidFill>
                <a:latin typeface="Open Sans" pitchFamily="2" charset="0"/>
                <a:ea typeface="Open Sans" pitchFamily="2" charset="0"/>
                <a:cs typeface="Open Sans" pitchFamily="2" charset="0"/>
              </a:rPr>
              <a:t>g</a:t>
            </a:r>
            <a:r>
              <a:rPr lang="es-ES" sz="1400" b="1" spc="100" dirty="0">
                <a:solidFill>
                  <a:srgbClr val="34A853"/>
                </a:solidFill>
                <a:latin typeface="Open Sans" pitchFamily="2" charset="0"/>
                <a:ea typeface="Open Sans" pitchFamily="2" charset="0"/>
                <a:cs typeface="Open Sans" pitchFamily="2" charset="0"/>
              </a:rPr>
              <a:t>l</a:t>
            </a:r>
            <a:r>
              <a:rPr lang="es-ES" sz="1400" b="1" spc="100" dirty="0">
                <a:solidFill>
                  <a:srgbClr val="FF0000"/>
                </a:solidFill>
                <a:latin typeface="Open Sans" pitchFamily="2" charset="0"/>
                <a:ea typeface="Open Sans" pitchFamily="2" charset="0"/>
                <a:cs typeface="Open Sans" pitchFamily="2" charset="0"/>
              </a:rPr>
              <a:t>e</a:t>
            </a:r>
          </a:p>
        </p:txBody>
      </p:sp>
      <p:pic>
        <p:nvPicPr>
          <p:cNvPr id="26" name="Picture 2">
            <a:extLst>
              <a:ext uri="{FF2B5EF4-FFF2-40B4-BE49-F238E27FC236}">
                <a16:creationId xmlns:a16="http://schemas.microsoft.com/office/drawing/2014/main" id="{BE858DC5-E9AD-4B55-8ADE-92269C6423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9068" b="796"/>
          <a:stretch/>
        </p:blipFill>
        <p:spPr bwMode="auto">
          <a:xfrm>
            <a:off x="11698635" y="6261582"/>
            <a:ext cx="367675" cy="524107"/>
          </a:xfrm>
          <a:prstGeom prst="rect">
            <a:avLst/>
          </a:prstGeom>
          <a:noFill/>
          <a:extLst>
            <a:ext uri="{909E8E84-426E-40DD-AFC4-6F175D3DCCD1}">
              <a14:hiddenFill xmlns:a14="http://schemas.microsoft.com/office/drawing/2010/main">
                <a:solidFill>
                  <a:srgbClr val="FFFFFF"/>
                </a:solidFill>
              </a14:hiddenFill>
            </a:ext>
          </a:extLst>
        </p:spPr>
      </p:pic>
      <p:sp>
        <p:nvSpPr>
          <p:cNvPr id="28" name="Title 1">
            <a:extLst>
              <a:ext uri="{FF2B5EF4-FFF2-40B4-BE49-F238E27FC236}">
                <a16:creationId xmlns:a16="http://schemas.microsoft.com/office/drawing/2014/main" id="{FA7BF46A-E0F9-4F0F-8A92-29FB6968AC14}"/>
              </a:ext>
            </a:extLst>
          </p:cNvPr>
          <p:cNvSpPr txBox="1">
            <a:spLocks/>
          </p:cNvSpPr>
          <p:nvPr/>
        </p:nvSpPr>
        <p:spPr>
          <a:xfrm>
            <a:off x="11142453" y="6366710"/>
            <a:ext cx="556182" cy="31384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s-ES" sz="1400" spc="100" dirty="0">
                <a:latin typeface="Open Sans" pitchFamily="2" charset="0"/>
                <a:ea typeface="Open Sans" pitchFamily="2" charset="0"/>
                <a:cs typeface="Open Sans" pitchFamily="2" charset="0"/>
              </a:rPr>
              <a:t>9 </a:t>
            </a:r>
            <a:r>
              <a:rPr lang="es-ES" sz="1400" b="0" i="0" dirty="0">
                <a:effectLst/>
                <a:latin typeface="Open Sans" pitchFamily="2" charset="0"/>
                <a:ea typeface="Open Sans" pitchFamily="2" charset="0"/>
                <a:cs typeface="Open Sans" pitchFamily="2" charset="0"/>
              </a:rPr>
              <a:t>•</a:t>
            </a:r>
            <a:endParaRPr lang="es-ES" sz="1400" b="1" spc="100" dirty="0">
              <a:solidFill>
                <a:srgbClr val="FF0000"/>
              </a:solidFill>
              <a:latin typeface="Open Sans" pitchFamily="2" charset="0"/>
              <a:ea typeface="Open Sans" pitchFamily="2" charset="0"/>
              <a:cs typeface="Open Sans" pitchFamily="2" charset="0"/>
            </a:endParaRPr>
          </a:p>
        </p:txBody>
      </p:sp>
      <p:sp>
        <p:nvSpPr>
          <p:cNvPr id="31" name="Title 1">
            <a:extLst>
              <a:ext uri="{FF2B5EF4-FFF2-40B4-BE49-F238E27FC236}">
                <a16:creationId xmlns:a16="http://schemas.microsoft.com/office/drawing/2014/main" id="{CB5ACF11-6B8E-4A8D-A5B4-B4AEE60911D1}"/>
              </a:ext>
            </a:extLst>
          </p:cNvPr>
          <p:cNvSpPr txBox="1">
            <a:spLocks/>
          </p:cNvSpPr>
          <p:nvPr/>
        </p:nvSpPr>
        <p:spPr>
          <a:xfrm>
            <a:off x="1174024" y="699186"/>
            <a:ext cx="9968429" cy="8730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000" spc="100" dirty="0">
                <a:latin typeface="Open Sans" pitchFamily="2" charset="0"/>
                <a:ea typeface="Open Sans" pitchFamily="2" charset="0"/>
                <a:cs typeface="Open Sans" pitchFamily="2" charset="0"/>
              </a:rPr>
              <a:t>Text </a:t>
            </a:r>
            <a:r>
              <a:rPr lang="es-ES" sz="4000" spc="100" dirty="0" err="1">
                <a:latin typeface="Open Sans" pitchFamily="2" charset="0"/>
                <a:ea typeface="Open Sans" pitchFamily="2" charset="0"/>
                <a:cs typeface="Open Sans" pitchFamily="2" charset="0"/>
              </a:rPr>
              <a:t>retrieval</a:t>
            </a:r>
            <a:r>
              <a:rPr lang="es-ES" sz="4000" spc="100" dirty="0">
                <a:latin typeface="Open Sans" pitchFamily="2" charset="0"/>
                <a:ea typeface="Open Sans" pitchFamily="2" charset="0"/>
                <a:cs typeface="Open Sans" pitchFamily="2" charset="0"/>
              </a:rPr>
              <a:t> in</a:t>
            </a:r>
            <a:r>
              <a:rPr lang="es-ES" sz="4000" b="1" spc="100" dirty="0">
                <a:solidFill>
                  <a:schemeClr val="bg1"/>
                </a:solidFill>
                <a:latin typeface="Open Sans" pitchFamily="2" charset="0"/>
                <a:ea typeface="Open Sans" pitchFamily="2" charset="0"/>
                <a:cs typeface="Open Sans" pitchFamily="2" charset="0"/>
              </a:rPr>
              <a:t> </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EA4335"/>
                </a:solidFill>
                <a:latin typeface="Open Sans" pitchFamily="2" charset="0"/>
                <a:ea typeface="Open Sans" pitchFamily="2" charset="0"/>
                <a:cs typeface="Open Sans" pitchFamily="2" charset="0"/>
              </a:rPr>
              <a:t>o</a:t>
            </a:r>
            <a:r>
              <a:rPr lang="es-ES" sz="4000" b="1" spc="100" dirty="0">
                <a:solidFill>
                  <a:srgbClr val="FBBC05"/>
                </a:solidFill>
                <a:latin typeface="Open Sans" pitchFamily="2" charset="0"/>
                <a:ea typeface="Open Sans" pitchFamily="2" charset="0"/>
                <a:cs typeface="Open Sans" pitchFamily="2" charset="0"/>
              </a:rPr>
              <a:t>o</a:t>
            </a:r>
            <a:r>
              <a:rPr lang="es-ES" sz="4000" b="1" spc="100" dirty="0">
                <a:solidFill>
                  <a:srgbClr val="4285F4"/>
                </a:solidFill>
                <a:latin typeface="Open Sans" pitchFamily="2" charset="0"/>
                <a:ea typeface="Open Sans" pitchFamily="2" charset="0"/>
                <a:cs typeface="Open Sans" pitchFamily="2" charset="0"/>
              </a:rPr>
              <a:t>g</a:t>
            </a:r>
            <a:r>
              <a:rPr lang="es-ES" sz="4000" b="1" spc="100" dirty="0">
                <a:solidFill>
                  <a:srgbClr val="34A853"/>
                </a:solidFill>
                <a:latin typeface="Open Sans" pitchFamily="2" charset="0"/>
                <a:ea typeface="Open Sans" pitchFamily="2" charset="0"/>
                <a:cs typeface="Open Sans" pitchFamily="2" charset="0"/>
              </a:rPr>
              <a:t>l</a:t>
            </a:r>
            <a:r>
              <a:rPr lang="es-ES" sz="4000" b="1" spc="100" dirty="0">
                <a:solidFill>
                  <a:srgbClr val="FF0000"/>
                </a:solidFill>
                <a:latin typeface="Open Sans" pitchFamily="2" charset="0"/>
                <a:ea typeface="Open Sans" pitchFamily="2" charset="0"/>
                <a:cs typeface="Open Sans" pitchFamily="2" charset="0"/>
              </a:rPr>
              <a:t>e</a:t>
            </a:r>
          </a:p>
        </p:txBody>
      </p:sp>
      <p:sp>
        <p:nvSpPr>
          <p:cNvPr id="8" name="Title 1">
            <a:extLst>
              <a:ext uri="{FF2B5EF4-FFF2-40B4-BE49-F238E27FC236}">
                <a16:creationId xmlns:a16="http://schemas.microsoft.com/office/drawing/2014/main" id="{EC88A53A-DB04-46AC-9EF4-1782FD9F0806}"/>
              </a:ext>
            </a:extLst>
          </p:cNvPr>
          <p:cNvSpPr txBox="1">
            <a:spLocks/>
          </p:cNvSpPr>
          <p:nvPr/>
        </p:nvSpPr>
        <p:spPr>
          <a:xfrm>
            <a:off x="1174024" y="2233024"/>
            <a:ext cx="10520217" cy="3472871"/>
          </a:xfrm>
          <a:prstGeom prst="rect">
            <a:avLst/>
          </a:prstGeom>
        </p:spPr>
        <p:txBody>
          <a:bodyPr vert="horz" lIns="91440" tIns="45720" rIns="91440" bIns="45720" rtlCol="0" anchor="t">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2000" spc="100" dirty="0" err="1">
                <a:latin typeface="Open Sans" pitchFamily="2" charset="0"/>
                <a:ea typeface="Open Sans" pitchFamily="2" charset="0"/>
                <a:cs typeface="Open Sans" pitchFamily="2" charset="0"/>
              </a:rPr>
              <a:t>Inverted</a:t>
            </a:r>
            <a:r>
              <a:rPr lang="es-ES" sz="2000" spc="100" dirty="0">
                <a:latin typeface="Open Sans" pitchFamily="2" charset="0"/>
                <a:ea typeface="Open Sans" pitchFamily="2" charset="0"/>
                <a:cs typeface="Open Sans" pitchFamily="2" charset="0"/>
              </a:rPr>
              <a:t> File </a:t>
            </a:r>
            <a:r>
              <a:rPr lang="es-ES" sz="2000" spc="100" dirty="0" err="1">
                <a:latin typeface="Open Sans" pitchFamily="2" charset="0"/>
                <a:ea typeface="Open Sans" pitchFamily="2" charset="0"/>
                <a:cs typeface="Open Sans" pitchFamily="2" charset="0"/>
              </a:rPr>
              <a:t>Index</a:t>
            </a:r>
            <a:r>
              <a:rPr lang="es-ES" sz="2000" spc="100" dirty="0">
                <a:latin typeface="Open Sans" pitchFamily="2" charset="0"/>
                <a:ea typeface="Open Sans" pitchFamily="2" charset="0"/>
                <a:cs typeface="Open Sans" pitchFamily="2" charset="0"/>
              </a:rPr>
              <a:t>:</a:t>
            </a:r>
            <a:endParaRPr lang="es-ES" sz="2000" b="1" spc="100" dirty="0">
              <a:solidFill>
                <a:srgbClr val="FF0000"/>
              </a:solidFill>
              <a:latin typeface="Open Sans" pitchFamily="2" charset="0"/>
              <a:ea typeface="Open Sans" pitchFamily="2" charset="0"/>
              <a:cs typeface="Open Sans" pitchFamily="2" charset="0"/>
            </a:endParaRPr>
          </a:p>
        </p:txBody>
      </p:sp>
      <p:sp>
        <p:nvSpPr>
          <p:cNvPr id="9" name="TextBox 8">
            <a:extLst>
              <a:ext uri="{FF2B5EF4-FFF2-40B4-BE49-F238E27FC236}">
                <a16:creationId xmlns:a16="http://schemas.microsoft.com/office/drawing/2014/main" id="{C2871007-93D2-4738-9DCA-23AB700DF053}"/>
              </a:ext>
            </a:extLst>
          </p:cNvPr>
          <p:cNvSpPr txBox="1"/>
          <p:nvPr/>
        </p:nvSpPr>
        <p:spPr>
          <a:xfrm>
            <a:off x="5353477" y="2233024"/>
            <a:ext cx="5664499" cy="3139321"/>
          </a:xfrm>
          <a:prstGeom prst="rect">
            <a:avLst/>
          </a:prstGeom>
          <a:noFill/>
        </p:spPr>
        <p:txBody>
          <a:bodyPr wrap="square" rtlCol="0">
            <a:spAutoFit/>
          </a:bodyPr>
          <a:lstStyle/>
          <a:p>
            <a:r>
              <a:rPr lang="es-ES" dirty="0" err="1"/>
              <a:t>wet</a:t>
            </a:r>
            <a:r>
              <a:rPr lang="es-ES" dirty="0"/>
              <a:t>		doc1 (3), doc3 (2), doc10 (2)</a:t>
            </a:r>
          </a:p>
          <a:p>
            <a:r>
              <a:rPr lang="es-ES" dirty="0"/>
              <a:t>come		doc1 (2), doc2 (1)</a:t>
            </a:r>
          </a:p>
          <a:p>
            <a:r>
              <a:rPr lang="es-ES" dirty="0" err="1"/>
              <a:t>bark</a:t>
            </a:r>
            <a:r>
              <a:rPr lang="es-ES" dirty="0"/>
              <a:t>		doc1 (1), doc2 (4)</a:t>
            </a:r>
          </a:p>
          <a:p>
            <a:r>
              <a:rPr lang="es-ES" dirty="0" err="1"/>
              <a:t>black</a:t>
            </a:r>
            <a:r>
              <a:rPr lang="es-ES" dirty="0"/>
              <a:t>		doc1 (1), doc5 (7)</a:t>
            </a:r>
          </a:p>
          <a:p>
            <a:r>
              <a:rPr lang="es-ES" dirty="0" err="1"/>
              <a:t>brown</a:t>
            </a:r>
            <a:r>
              <a:rPr lang="es-ES" dirty="0"/>
              <a:t>		doc1 (1), doc12 (3)</a:t>
            </a:r>
          </a:p>
          <a:p>
            <a:r>
              <a:rPr lang="es-ES" dirty="0" err="1"/>
              <a:t>chauffeur</a:t>
            </a:r>
            <a:r>
              <a:rPr lang="es-ES" dirty="0"/>
              <a:t>		doc1 (1), doc4 (1)</a:t>
            </a:r>
          </a:p>
          <a:p>
            <a:r>
              <a:rPr lang="es-ES" dirty="0" err="1"/>
              <a:t>dog</a:t>
            </a:r>
            <a:r>
              <a:rPr lang="es-ES" dirty="0"/>
              <a:t>		doc1 (1), doc9 (12)</a:t>
            </a:r>
          </a:p>
          <a:p>
            <a:r>
              <a:rPr lang="es-ES" dirty="0" err="1"/>
              <a:t>feather</a:t>
            </a:r>
            <a:r>
              <a:rPr lang="es-ES" dirty="0"/>
              <a:t>		doc1 (1)</a:t>
            </a:r>
          </a:p>
          <a:p>
            <a:r>
              <a:rPr lang="es-ES" dirty="0" err="1"/>
              <a:t>follow</a:t>
            </a:r>
            <a:r>
              <a:rPr lang="es-ES" dirty="0"/>
              <a:t>		doc1 (1), doc6 (1)</a:t>
            </a:r>
          </a:p>
          <a:p>
            <a:r>
              <a:rPr lang="es-ES" dirty="0" err="1"/>
              <a:t>jacket</a:t>
            </a:r>
            <a:r>
              <a:rPr lang="es-ES" dirty="0"/>
              <a:t>		doc1 (1), doc7 (2)</a:t>
            </a:r>
          </a:p>
          <a:p>
            <a:r>
              <a:rPr lang="es-ES" dirty="0" err="1"/>
              <a:t>lift</a:t>
            </a:r>
            <a:r>
              <a:rPr lang="es-ES" dirty="0"/>
              <a:t>		doc1 (1), doc11 (1)</a:t>
            </a:r>
          </a:p>
        </p:txBody>
      </p:sp>
    </p:spTree>
    <p:extLst>
      <p:ext uri="{BB962C8B-B14F-4D97-AF65-F5344CB8AC3E}">
        <p14:creationId xmlns:p14="http://schemas.microsoft.com/office/powerpoint/2010/main" val="27936738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2654</TotalTime>
  <Words>1264</Words>
  <Application>Microsoft Office PowerPoint</Application>
  <PresentationFormat>Widescreen</PresentationFormat>
  <Paragraphs>255</Paragraphs>
  <Slides>27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Open Sans</vt:lpstr>
      <vt:lpstr>Times-Italic</vt:lpstr>
      <vt:lpstr>Office Theme</vt:lpstr>
      <vt:lpstr>Video Google</vt:lpstr>
      <vt:lpstr>Video Google</vt:lpstr>
      <vt:lpstr>Video Google</vt:lpstr>
      <vt:lpstr>PowerPoint Presentation</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lpstr>Video Google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LORENZO ANDRÉS VIGO DEL ROSSO</dc:creator>
  <cp:lastModifiedBy>LORENZO ANDRÉS VIGO DEL ROSSO</cp:lastModifiedBy>
  <cp:revision>6</cp:revision>
  <cp:lastPrinted>2022-03-24T15:00:51Z</cp:lastPrinted>
  <dcterms:created xsi:type="dcterms:W3CDTF">2022-03-22T18:56:55Z</dcterms:created>
  <dcterms:modified xsi:type="dcterms:W3CDTF">2022-03-24T15:11:51Z</dcterms:modified>
</cp:coreProperties>
</file>

<file path=docProps/thumbnail.jpeg>
</file>